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360" r:id="rId2"/>
    <p:sldId id="382" r:id="rId3"/>
    <p:sldId id="295" r:id="rId4"/>
    <p:sldId id="294" r:id="rId5"/>
    <p:sldId id="296" r:id="rId6"/>
    <p:sldId id="292" r:id="rId7"/>
    <p:sldId id="293" r:id="rId8"/>
    <p:sldId id="287" r:id="rId9"/>
    <p:sldId id="285" r:id="rId10"/>
    <p:sldId id="299" r:id="rId11"/>
    <p:sldId id="286" r:id="rId12"/>
    <p:sldId id="297" r:id="rId13"/>
    <p:sldId id="298" r:id="rId14"/>
    <p:sldId id="267" r:id="rId15"/>
    <p:sldId id="284" r:id="rId16"/>
    <p:sldId id="268" r:id="rId17"/>
    <p:sldId id="398" r:id="rId18"/>
    <p:sldId id="257" r:id="rId19"/>
    <p:sldId id="300" r:id="rId20"/>
    <p:sldId id="258" r:id="rId21"/>
    <p:sldId id="259" r:id="rId22"/>
    <p:sldId id="301" r:id="rId23"/>
    <p:sldId id="260" r:id="rId24"/>
    <p:sldId id="364" r:id="rId25"/>
    <p:sldId id="365" r:id="rId26"/>
    <p:sldId id="366" r:id="rId27"/>
    <p:sldId id="367" r:id="rId28"/>
    <p:sldId id="400" r:id="rId29"/>
    <p:sldId id="383" r:id="rId30"/>
    <p:sldId id="274" r:id="rId31"/>
    <p:sldId id="384" r:id="rId32"/>
    <p:sldId id="399" r:id="rId33"/>
    <p:sldId id="329" r:id="rId34"/>
    <p:sldId id="328" r:id="rId35"/>
    <p:sldId id="306" r:id="rId36"/>
    <p:sldId id="276" r:id="rId37"/>
    <p:sldId id="309" r:id="rId38"/>
    <p:sldId id="305" r:id="rId39"/>
    <p:sldId id="275" r:id="rId40"/>
    <p:sldId id="307" r:id="rId41"/>
    <p:sldId id="308" r:id="rId42"/>
    <p:sldId id="330" r:id="rId43"/>
    <p:sldId id="368" r:id="rId44"/>
    <p:sldId id="369" r:id="rId45"/>
    <p:sldId id="370" r:id="rId46"/>
    <p:sldId id="371" r:id="rId47"/>
    <p:sldId id="385" r:id="rId48"/>
    <p:sldId id="401" r:id="rId49"/>
    <p:sldId id="403" r:id="rId50"/>
    <p:sldId id="331" r:id="rId51"/>
    <p:sldId id="386" r:id="rId52"/>
    <p:sldId id="388" r:id="rId53"/>
    <p:sldId id="387" r:id="rId54"/>
    <p:sldId id="326" r:id="rId55"/>
    <p:sldId id="336" r:id="rId56"/>
    <p:sldId id="335" r:id="rId57"/>
    <p:sldId id="319" r:id="rId58"/>
    <p:sldId id="334" r:id="rId59"/>
    <p:sldId id="323" r:id="rId60"/>
    <p:sldId id="333" r:id="rId61"/>
    <p:sldId id="327" r:id="rId62"/>
    <p:sldId id="337" r:id="rId63"/>
    <p:sldId id="321" r:id="rId64"/>
    <p:sldId id="304" r:id="rId65"/>
    <p:sldId id="325" r:id="rId66"/>
    <p:sldId id="320" r:id="rId67"/>
    <p:sldId id="324" r:id="rId68"/>
    <p:sldId id="303" r:id="rId69"/>
    <p:sldId id="322" r:id="rId70"/>
    <p:sldId id="266" r:id="rId71"/>
    <p:sldId id="332" r:id="rId72"/>
    <p:sldId id="338" r:id="rId73"/>
    <p:sldId id="361" r:id="rId74"/>
    <p:sldId id="372" r:id="rId75"/>
    <p:sldId id="373" r:id="rId76"/>
    <p:sldId id="374" r:id="rId77"/>
    <p:sldId id="375" r:id="rId78"/>
    <p:sldId id="402" r:id="rId79"/>
    <p:sldId id="407" r:id="rId80"/>
    <p:sldId id="408" r:id="rId81"/>
    <p:sldId id="404" r:id="rId82"/>
    <p:sldId id="302" r:id="rId83"/>
    <p:sldId id="389" r:id="rId84"/>
    <p:sldId id="390" r:id="rId85"/>
    <p:sldId id="311" r:id="rId86"/>
    <p:sldId id="391" r:id="rId87"/>
    <p:sldId id="316" r:id="rId88"/>
    <p:sldId id="310" r:id="rId89"/>
    <p:sldId id="312" r:id="rId90"/>
    <p:sldId id="277" r:id="rId91"/>
    <p:sldId id="314" r:id="rId92"/>
    <p:sldId id="339" r:id="rId93"/>
    <p:sldId id="392" r:id="rId94"/>
    <p:sldId id="362" r:id="rId95"/>
    <p:sldId id="377" r:id="rId96"/>
    <p:sldId id="393" r:id="rId97"/>
    <p:sldId id="394" r:id="rId98"/>
    <p:sldId id="397" r:id="rId99"/>
    <p:sldId id="395" r:id="rId100"/>
    <p:sldId id="396" r:id="rId101"/>
    <p:sldId id="278" r:id="rId102"/>
    <p:sldId id="356" r:id="rId103"/>
    <p:sldId id="347" r:id="rId104"/>
    <p:sldId id="354" r:id="rId105"/>
    <p:sldId id="355" r:id="rId106"/>
    <p:sldId id="343" r:id="rId107"/>
    <p:sldId id="344" r:id="rId108"/>
    <p:sldId id="353" r:id="rId109"/>
    <p:sldId id="346" r:id="rId110"/>
    <p:sldId id="345" r:id="rId111"/>
    <p:sldId id="349" r:id="rId112"/>
    <p:sldId id="350" r:id="rId113"/>
    <p:sldId id="341" r:id="rId114"/>
    <p:sldId id="342" r:id="rId115"/>
    <p:sldId id="351" r:id="rId116"/>
    <p:sldId id="352" r:id="rId117"/>
    <p:sldId id="348" r:id="rId118"/>
    <p:sldId id="280" r:id="rId119"/>
    <p:sldId id="357" r:id="rId120"/>
    <p:sldId id="281" r:id="rId121"/>
    <p:sldId id="363" r:id="rId122"/>
    <p:sldId id="358" r:id="rId123"/>
    <p:sldId id="359" r:id="rId124"/>
    <p:sldId id="378" r:id="rId125"/>
    <p:sldId id="379" r:id="rId126"/>
    <p:sldId id="380" r:id="rId127"/>
    <p:sldId id="381" r:id="rId128"/>
    <p:sldId id="409" r:id="rId129"/>
    <p:sldId id="406" r:id="rId130"/>
    <p:sldId id="405" r:id="rId13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DD6982C-4CCF-434B-A8F9-C9982EB32511}" type="datetimeFigureOut">
              <a:rPr lang="nl-NL"/>
              <a:pPr>
                <a:defRPr/>
              </a:pPr>
              <a:t>26-6-2016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FF2CE0E-19F9-4110-A9C0-BE8F7DCE169E}" type="slidenum">
              <a:rPr lang="nl-NL"/>
              <a:pPr>
                <a:defRPr/>
              </a:pPr>
              <a:t>‹nr.›</a:t>
            </a:fld>
            <a:endParaRPr lang="nl-NL"/>
          </a:p>
        </p:txBody>
      </p:sp>
    </p:spTree>
    <p:extLst>
      <p:ext uri="{BB962C8B-B14F-4D97-AF65-F5344CB8AC3E}">
        <p14:creationId xmlns:p14="http://schemas.microsoft.com/office/powerpoint/2010/main" val="3789399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3C85BF-DB36-4477-8EA5-421AF9F6C472}" type="slidenum">
              <a:rPr lang="nl-NL" smtClean="0"/>
              <a:t>17</a:t>
            </a:fld>
            <a:endParaRPr lang="nl-NL"/>
          </a:p>
        </p:txBody>
      </p:sp>
    </p:spTree>
    <p:extLst>
      <p:ext uri="{BB962C8B-B14F-4D97-AF65-F5344CB8AC3E}">
        <p14:creationId xmlns:p14="http://schemas.microsoft.com/office/powerpoint/2010/main" val="401010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3C85BF-DB36-4477-8EA5-421AF9F6C472}" type="slidenum">
              <a:rPr lang="nl-NL" smtClean="0"/>
              <a:t>32</a:t>
            </a:fld>
            <a:endParaRPr lang="nl-NL"/>
          </a:p>
        </p:txBody>
      </p:sp>
    </p:spTree>
    <p:extLst>
      <p:ext uri="{BB962C8B-B14F-4D97-AF65-F5344CB8AC3E}">
        <p14:creationId xmlns:p14="http://schemas.microsoft.com/office/powerpoint/2010/main" val="130662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rond, maak</a:t>
            </a:r>
            <a:r>
              <a:rPr lang="nl-NL" baseline="0" dirty="0"/>
              <a:t> het eens langer : de grote ronde gele klok,  het kleine zwarte vierkant  etc.</a:t>
            </a:r>
            <a:endParaRPr lang="nl-NL" dirty="0"/>
          </a:p>
        </p:txBody>
      </p:sp>
      <p:sp>
        <p:nvSpPr>
          <p:cNvPr id="4" name="Tijdelijke aanduiding voor dianummer 3"/>
          <p:cNvSpPr>
            <a:spLocks noGrp="1"/>
          </p:cNvSpPr>
          <p:nvPr>
            <p:ph type="sldNum" sz="quarter" idx="10"/>
          </p:nvPr>
        </p:nvSpPr>
        <p:spPr/>
        <p:txBody>
          <a:bodyPr/>
          <a:lstStyle/>
          <a:p>
            <a:pPr>
              <a:defRPr/>
            </a:pPr>
            <a:fld id="{3FF2CE0E-19F9-4110-A9C0-BE8F7DCE169E}" type="slidenum">
              <a:rPr lang="nl-NL" smtClean="0"/>
              <a:pPr>
                <a:defRPr/>
              </a:pPr>
              <a:t>47</a:t>
            </a:fld>
            <a:endParaRPr lang="nl-NL"/>
          </a:p>
        </p:txBody>
      </p:sp>
    </p:spTree>
    <p:extLst>
      <p:ext uri="{BB962C8B-B14F-4D97-AF65-F5344CB8AC3E}">
        <p14:creationId xmlns:p14="http://schemas.microsoft.com/office/powerpoint/2010/main" val="60500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3C85BF-DB36-4477-8EA5-421AF9F6C472}" type="slidenum">
              <a:rPr lang="nl-NL" smtClean="0"/>
              <a:t>78</a:t>
            </a:fld>
            <a:endParaRPr lang="nl-NL"/>
          </a:p>
        </p:txBody>
      </p:sp>
    </p:spTree>
    <p:extLst>
      <p:ext uri="{BB962C8B-B14F-4D97-AF65-F5344CB8AC3E}">
        <p14:creationId xmlns:p14="http://schemas.microsoft.com/office/powerpoint/2010/main" val="24677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ZiS</a:t>
            </a:r>
            <a:r>
              <a:rPr lang="nl-NL" dirty="0"/>
              <a:t> </a:t>
            </a:r>
            <a:r>
              <a:rPr lang="nl-NL" dirty="0" err="1"/>
              <a:t>blz</a:t>
            </a:r>
            <a:r>
              <a:rPr lang="nl-NL" dirty="0"/>
              <a:t> 99</a:t>
            </a:r>
          </a:p>
        </p:txBody>
      </p:sp>
      <p:sp>
        <p:nvSpPr>
          <p:cNvPr id="4" name="Tijdelijke aanduiding voor dianummer 3"/>
          <p:cNvSpPr>
            <a:spLocks noGrp="1"/>
          </p:cNvSpPr>
          <p:nvPr>
            <p:ph type="sldNum" sz="quarter" idx="10"/>
          </p:nvPr>
        </p:nvSpPr>
        <p:spPr/>
        <p:txBody>
          <a:bodyPr/>
          <a:lstStyle/>
          <a:p>
            <a:pPr>
              <a:defRPr/>
            </a:pPr>
            <a:fld id="{3FF2CE0E-19F9-4110-A9C0-BE8F7DCE169E}" type="slidenum">
              <a:rPr lang="nl-NL" smtClean="0"/>
              <a:pPr>
                <a:defRPr/>
              </a:pPr>
              <a:t>99</a:t>
            </a:fld>
            <a:endParaRPr lang="nl-NL"/>
          </a:p>
        </p:txBody>
      </p:sp>
    </p:spTree>
    <p:extLst>
      <p:ext uri="{BB962C8B-B14F-4D97-AF65-F5344CB8AC3E}">
        <p14:creationId xmlns:p14="http://schemas.microsoft.com/office/powerpoint/2010/main" val="414372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95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0957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2CE079-700B-49D3-B77E-09918D725992}" type="slidenum">
              <a:rPr lang="nl-NL" smtClean="0"/>
              <a:pPr/>
              <a:t>104</a:t>
            </a:fld>
            <a:endParaRPr lang="nl-NL"/>
          </a:p>
        </p:txBody>
      </p:sp>
    </p:spTree>
    <p:extLst>
      <p:ext uri="{BB962C8B-B14F-4D97-AF65-F5344CB8AC3E}">
        <p14:creationId xmlns:p14="http://schemas.microsoft.com/office/powerpoint/2010/main" val="205204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85A1EB9-8CF2-4633-82B6-0E34BB47C386}"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46F06A2-9DCB-4D04-8306-B3EDAC5DEE84}"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6451D87-5165-4D0E-8FF5-1655AAAF32A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C4676F4-2106-4156-B939-8554C8E2926D}"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E0B9C96-9B39-4102-BEE9-B7BBD3D3489F}"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06D6B3C-EAD7-4F1A-A284-D6BAD8B7F584}"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57233E4E-21C3-40BA-8F1C-193AB10BDE61}"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9C2E71B2-3FAB-466B-B034-36586D741A9E}"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1A0D3EE2-BEAB-4FB9-B128-9AE56EEB8A14}"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A316E0E-3F30-4A0B-B0F1-41AFF37011B6}"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21E6638-242F-4A98-8A46-FF49CA6EA4A7}"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FA41E6-4BFD-4E93-A1E8-FB1DC4D25B1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dugosintvincentius.be/pesten02.gi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nl-NL">
                <a:solidFill>
                  <a:schemeClr val="tx1"/>
                </a:solidFill>
              </a:rPr>
              <a:t>Mondeling  Nederlands</a:t>
            </a:r>
          </a:p>
        </p:txBody>
      </p:sp>
      <p:sp>
        <p:nvSpPr>
          <p:cNvPr id="2051" name="Rectangle 3"/>
          <p:cNvSpPr>
            <a:spLocks noGrp="1" noChangeArrowheads="1"/>
          </p:cNvSpPr>
          <p:nvPr>
            <p:ph type="subTitle" idx="1"/>
          </p:nvPr>
        </p:nvSpPr>
        <p:spPr/>
        <p:txBody>
          <a:bodyPr/>
          <a:lstStyle/>
          <a:p>
            <a:pPr eaLnBrk="1" hangingPunct="1">
              <a:lnSpc>
                <a:spcPct val="80000"/>
              </a:lnSpc>
            </a:pPr>
            <a:r>
              <a:rPr lang="nl-NL" sz="4000" b="1"/>
              <a:t>Cursus 3 – Module 1</a:t>
            </a:r>
          </a:p>
          <a:p>
            <a:pPr eaLnBrk="1" hangingPunct="1">
              <a:lnSpc>
                <a:spcPct val="80000"/>
              </a:lnSpc>
            </a:pPr>
            <a:endParaRPr lang="nl-NL" sz="4000" b="1"/>
          </a:p>
          <a:p>
            <a:pPr eaLnBrk="1" hangingPunct="1">
              <a:lnSpc>
                <a:spcPct val="80000"/>
              </a:lnSpc>
            </a:pPr>
            <a:r>
              <a:rPr lang="nl-NL" sz="3600"/>
              <a:t>Dag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nl-NL"/>
          </a:p>
        </p:txBody>
      </p:sp>
      <p:pic>
        <p:nvPicPr>
          <p:cNvPr id="9219" name="Picture 4" descr="vlecht"/>
          <p:cNvPicPr>
            <a:picLocks noGrp="1" noChangeAspect="1" noChangeArrowheads="1"/>
          </p:cNvPicPr>
          <p:nvPr>
            <p:ph type="body" idx="1"/>
          </p:nvPr>
        </p:nvPicPr>
        <p:blipFill>
          <a:blip r:embed="rId2" cstate="print"/>
          <a:srcRect/>
          <a:stretch>
            <a:fillRect/>
          </a:stretch>
        </p:blipFill>
        <p:spPr>
          <a:xfrm>
            <a:off x="3419475" y="0"/>
            <a:ext cx="1911350" cy="5013325"/>
          </a:xfrm>
          <a:noFill/>
        </p:spPr>
      </p:pic>
      <p:sp>
        <p:nvSpPr>
          <p:cNvPr id="46085" name="Text Box 5"/>
          <p:cNvSpPr txBox="1">
            <a:spLocks noChangeArrowheads="1"/>
          </p:cNvSpPr>
          <p:nvPr/>
        </p:nvSpPr>
        <p:spPr bwMode="auto">
          <a:xfrm>
            <a:off x="3563938" y="5805488"/>
            <a:ext cx="1624012" cy="522287"/>
          </a:xfrm>
          <a:prstGeom prst="rect">
            <a:avLst/>
          </a:prstGeom>
          <a:noFill/>
          <a:ln w="9525">
            <a:noFill/>
            <a:miter lim="800000"/>
            <a:headEnd/>
            <a:tailEnd/>
          </a:ln>
        </p:spPr>
        <p:txBody>
          <a:bodyPr wrap="none">
            <a:spAutoFit/>
          </a:bodyPr>
          <a:lstStyle/>
          <a:p>
            <a:pPr algn="ctr"/>
            <a:r>
              <a:rPr lang="nl-NL" sz="2800"/>
              <a:t>de vlecht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 je geleerd?</a:t>
            </a:r>
          </a:p>
        </p:txBody>
      </p:sp>
      <p:sp>
        <p:nvSpPr>
          <p:cNvPr id="3" name="Tijdelijke aanduiding voor inhoud 2"/>
          <p:cNvSpPr>
            <a:spLocks noGrp="1"/>
          </p:cNvSpPr>
          <p:nvPr>
            <p:ph idx="1"/>
          </p:nvPr>
        </p:nvSpPr>
        <p:spPr/>
        <p:txBody>
          <a:bodyPr/>
          <a:lstStyle/>
          <a:p>
            <a:r>
              <a:rPr lang="nl-NL" dirty="0"/>
              <a:t>Denktijd </a:t>
            </a:r>
            <a:r>
              <a:rPr lang="nl-NL" dirty="0">
                <a:sym typeface="Wingdings" panose="05000000000000000000" pitchFamily="2" charset="2"/>
              </a:rPr>
              <a:t> vertel</a:t>
            </a:r>
            <a:endParaRPr lang="nl-NL" dirty="0"/>
          </a:p>
        </p:txBody>
      </p:sp>
      <p:sp>
        <p:nvSpPr>
          <p:cNvPr id="4" name="Wolkvormige toelichting 3"/>
          <p:cNvSpPr/>
          <p:nvPr/>
        </p:nvSpPr>
        <p:spPr>
          <a:xfrm>
            <a:off x="539552" y="2780928"/>
            <a:ext cx="2448272" cy="1944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RECHTS 4"/>
          <p:cNvSpPr/>
          <p:nvPr/>
        </p:nvSpPr>
        <p:spPr>
          <a:xfrm>
            <a:off x="3491880" y="3645024"/>
            <a:ext cx="187220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5724128" y="2924944"/>
            <a:ext cx="2664296"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99229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nl-NL"/>
              <a:t>Dag 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nl-NL"/>
          </a:p>
        </p:txBody>
      </p:sp>
      <p:sp>
        <p:nvSpPr>
          <p:cNvPr id="97283" name="Rectangle 3"/>
          <p:cNvSpPr>
            <a:spLocks noGrp="1" noChangeArrowheads="1"/>
          </p:cNvSpPr>
          <p:nvPr>
            <p:ph type="body" idx="1"/>
          </p:nvPr>
        </p:nvSpPr>
        <p:spPr/>
        <p:txBody>
          <a:bodyPr/>
          <a:lstStyle/>
          <a:p>
            <a:pPr eaLnBrk="1" hangingPunct="1"/>
            <a:endParaRPr lang="nl-NL"/>
          </a:p>
        </p:txBody>
      </p:sp>
      <p:sp>
        <p:nvSpPr>
          <p:cNvPr id="106500"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sp>
        <p:nvSpPr>
          <p:cNvPr id="106501" name="Text Box 5"/>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pic>
        <p:nvPicPr>
          <p:cNvPr id="97286" name="Picture 6" descr="12_Handenarbeid"/>
          <p:cNvPicPr>
            <a:picLocks noChangeAspect="1" noChangeArrowheads="1"/>
          </p:cNvPicPr>
          <p:nvPr/>
        </p:nvPicPr>
        <p:blipFill>
          <a:blip r:embed="rId2" cstate="print"/>
          <a:srcRect/>
          <a:stretch>
            <a:fillRect/>
          </a:stretch>
        </p:blipFill>
        <p:spPr bwMode="auto">
          <a:xfrm>
            <a:off x="1258888" y="0"/>
            <a:ext cx="6156325" cy="6145213"/>
          </a:xfrm>
          <a:prstGeom prst="rect">
            <a:avLst/>
          </a:prstGeom>
          <a:noFill/>
          <a:ln w="9525">
            <a:noFill/>
            <a:miter lim="800000"/>
            <a:headEnd/>
            <a:tailEnd/>
          </a:ln>
        </p:spPr>
      </p:pic>
      <p:sp>
        <p:nvSpPr>
          <p:cNvPr id="106503" name="Text Box 7"/>
          <p:cNvSpPr txBox="1">
            <a:spLocks noChangeArrowheads="1"/>
          </p:cNvSpPr>
          <p:nvPr/>
        </p:nvSpPr>
        <p:spPr bwMode="auto">
          <a:xfrm>
            <a:off x="457200" y="6237288"/>
            <a:ext cx="9127873" cy="523220"/>
          </a:xfrm>
          <a:prstGeom prst="rect">
            <a:avLst/>
          </a:prstGeom>
          <a:noFill/>
          <a:ln w="9525">
            <a:noFill/>
            <a:miter lim="800000"/>
            <a:headEnd/>
            <a:tailEnd/>
          </a:ln>
        </p:spPr>
        <p:txBody>
          <a:bodyPr wrap="square">
            <a:spAutoFit/>
          </a:bodyPr>
          <a:lstStyle/>
          <a:p>
            <a:r>
              <a:rPr lang="nl-NL" sz="2800" dirty="0"/>
              <a:t>Woord van de dag: 		de handenarbeid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500" fill="hold"/>
                                        <p:tgtEl>
                                          <p:spTgt spid="106500"/>
                                        </p:tgtEl>
                                        <p:attrNameLst>
                                          <p:attrName>ppt_x</p:attrName>
                                        </p:attrNameLst>
                                      </p:cBhvr>
                                      <p:tavLst>
                                        <p:tav tm="0">
                                          <p:val>
                                            <p:strVal val="#ppt_x"/>
                                          </p:val>
                                        </p:tav>
                                        <p:tav tm="100000">
                                          <p:val>
                                            <p:strVal val="#ppt_x"/>
                                          </p:val>
                                        </p:tav>
                                      </p:tavLst>
                                    </p:anim>
                                    <p:anim calcmode="lin" valueType="num">
                                      <p:cBhvr additive="base">
                                        <p:cTn id="8"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6501"/>
                                        </p:tgtEl>
                                        <p:attrNameLst>
                                          <p:attrName>style.visibility</p:attrName>
                                        </p:attrNameLst>
                                      </p:cBhvr>
                                      <p:to>
                                        <p:strVal val="visible"/>
                                      </p:to>
                                    </p:set>
                                    <p:anim calcmode="lin" valueType="num">
                                      <p:cBhvr additive="base">
                                        <p:cTn id="13" dur="500" fill="hold"/>
                                        <p:tgtEl>
                                          <p:spTgt spid="106501"/>
                                        </p:tgtEl>
                                        <p:attrNameLst>
                                          <p:attrName>ppt_x</p:attrName>
                                        </p:attrNameLst>
                                      </p:cBhvr>
                                      <p:tavLst>
                                        <p:tav tm="0">
                                          <p:val>
                                            <p:strVal val="#ppt_x"/>
                                          </p:val>
                                        </p:tav>
                                        <p:tav tm="100000">
                                          <p:val>
                                            <p:strVal val="#ppt_x"/>
                                          </p:val>
                                        </p:tav>
                                      </p:tavLst>
                                    </p:anim>
                                    <p:anim calcmode="lin" valueType="num">
                                      <p:cBhvr additive="base">
                                        <p:cTn id="14"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3"/>
                                        </p:tgtEl>
                                        <p:attrNameLst>
                                          <p:attrName>style.visibility</p:attrName>
                                        </p:attrNameLst>
                                      </p:cBhvr>
                                      <p:to>
                                        <p:strVal val="visible"/>
                                      </p:to>
                                    </p:set>
                                    <p:anim calcmode="lin" valueType="num">
                                      <p:cBhvr additive="base">
                                        <p:cTn id="19" dur="500" fill="hold"/>
                                        <p:tgtEl>
                                          <p:spTgt spid="106503"/>
                                        </p:tgtEl>
                                        <p:attrNameLst>
                                          <p:attrName>ppt_x</p:attrName>
                                        </p:attrNameLst>
                                      </p:cBhvr>
                                      <p:tavLst>
                                        <p:tav tm="0">
                                          <p:val>
                                            <p:strVal val="#ppt_x"/>
                                          </p:val>
                                        </p:tav>
                                        <p:tav tm="100000">
                                          <p:val>
                                            <p:strVal val="#ppt_x"/>
                                          </p:val>
                                        </p:tav>
                                      </p:tavLst>
                                    </p:anim>
                                    <p:anim calcmode="lin" valueType="num">
                                      <p:cBhvr additive="base">
                                        <p:cTn id="20" dur="500" fill="hold"/>
                                        <p:tgtEl>
                                          <p:spTgt spid="106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0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endParaRPr lang="nl-NL"/>
          </a:p>
        </p:txBody>
      </p:sp>
      <p:sp>
        <p:nvSpPr>
          <p:cNvPr id="95235" name="Rectangle 3"/>
          <p:cNvSpPr>
            <a:spLocks noGrp="1" noChangeArrowheads="1"/>
          </p:cNvSpPr>
          <p:nvPr>
            <p:ph type="body" idx="1"/>
          </p:nvPr>
        </p:nvSpPr>
        <p:spPr/>
        <p:txBody>
          <a:bodyPr/>
          <a:lstStyle/>
          <a:p>
            <a:pPr eaLnBrk="1" hangingPunct="1"/>
            <a:endParaRPr lang="nl-NL"/>
          </a:p>
        </p:txBody>
      </p:sp>
      <p:sp>
        <p:nvSpPr>
          <p:cNvPr id="97284"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95237" name="Picture 5" descr="klei_317582b"/>
          <p:cNvPicPr>
            <a:picLocks noChangeAspect="1" noChangeArrowheads="1"/>
          </p:cNvPicPr>
          <p:nvPr/>
        </p:nvPicPr>
        <p:blipFill>
          <a:blip r:embed="rId2" cstate="print"/>
          <a:srcRect/>
          <a:stretch>
            <a:fillRect/>
          </a:stretch>
        </p:blipFill>
        <p:spPr bwMode="auto">
          <a:xfrm>
            <a:off x="0" y="0"/>
            <a:ext cx="9144000" cy="6056313"/>
          </a:xfrm>
          <a:prstGeom prst="rect">
            <a:avLst/>
          </a:prstGeom>
          <a:noFill/>
          <a:ln w="9525">
            <a:noFill/>
            <a:miter lim="800000"/>
            <a:headEnd/>
            <a:tailEnd/>
          </a:ln>
        </p:spPr>
      </p:pic>
      <p:sp>
        <p:nvSpPr>
          <p:cNvPr id="97286"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7287" name="Text Box 7"/>
          <p:cNvSpPr txBox="1">
            <a:spLocks noChangeArrowheads="1"/>
          </p:cNvSpPr>
          <p:nvPr/>
        </p:nvSpPr>
        <p:spPr bwMode="auto">
          <a:xfrm>
            <a:off x="3563938" y="6237288"/>
            <a:ext cx="1125537" cy="523875"/>
          </a:xfrm>
          <a:prstGeom prst="rect">
            <a:avLst/>
          </a:prstGeom>
          <a:noFill/>
          <a:ln w="9525">
            <a:noFill/>
            <a:miter lim="800000"/>
            <a:headEnd/>
            <a:tailEnd/>
          </a:ln>
        </p:spPr>
        <p:txBody>
          <a:bodyPr wrap="none">
            <a:spAutoFit/>
          </a:bodyPr>
          <a:lstStyle/>
          <a:p>
            <a:r>
              <a:rPr lang="nl-NL" sz="2800"/>
              <a:t>kleien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500" fill="hold"/>
                                        <p:tgtEl>
                                          <p:spTgt spid="97284"/>
                                        </p:tgtEl>
                                        <p:attrNameLst>
                                          <p:attrName>ppt_x</p:attrName>
                                        </p:attrNameLst>
                                      </p:cBhvr>
                                      <p:tavLst>
                                        <p:tav tm="0">
                                          <p:val>
                                            <p:strVal val="#ppt_x"/>
                                          </p:val>
                                        </p:tav>
                                        <p:tav tm="100000">
                                          <p:val>
                                            <p:strVal val="#ppt_x"/>
                                          </p:val>
                                        </p:tav>
                                      </p:tavLst>
                                    </p:anim>
                                    <p:anim calcmode="lin" valueType="num">
                                      <p:cBhvr additive="base">
                                        <p:cTn id="8" dur="500" fill="hold"/>
                                        <p:tgtEl>
                                          <p:spTgt spid="972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7286"/>
                                        </p:tgtEl>
                                        <p:attrNameLst>
                                          <p:attrName>style.visibility</p:attrName>
                                        </p:attrNameLst>
                                      </p:cBhvr>
                                      <p:to>
                                        <p:strVal val="visible"/>
                                      </p:to>
                                    </p:set>
                                    <p:anim calcmode="lin" valueType="num">
                                      <p:cBhvr additive="base">
                                        <p:cTn id="13" dur="500" fill="hold"/>
                                        <p:tgtEl>
                                          <p:spTgt spid="97286"/>
                                        </p:tgtEl>
                                        <p:attrNameLst>
                                          <p:attrName>ppt_x</p:attrName>
                                        </p:attrNameLst>
                                      </p:cBhvr>
                                      <p:tavLst>
                                        <p:tav tm="0">
                                          <p:val>
                                            <p:strVal val="#ppt_x"/>
                                          </p:val>
                                        </p:tav>
                                        <p:tav tm="100000">
                                          <p:val>
                                            <p:strVal val="#ppt_x"/>
                                          </p:val>
                                        </p:tav>
                                      </p:tavLst>
                                    </p:anim>
                                    <p:anim calcmode="lin" valueType="num">
                                      <p:cBhvr additive="base">
                                        <p:cTn id="14" dur="500" fill="hold"/>
                                        <p:tgtEl>
                                          <p:spTgt spid="9728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7"/>
                                        </p:tgtEl>
                                        <p:attrNameLst>
                                          <p:attrName>style.visibility</p:attrName>
                                        </p:attrNameLst>
                                      </p:cBhvr>
                                      <p:to>
                                        <p:strVal val="visible"/>
                                      </p:to>
                                    </p:set>
                                    <p:anim calcmode="lin" valueType="num">
                                      <p:cBhvr additive="base">
                                        <p:cTn id="19" dur="500" fill="hold"/>
                                        <p:tgtEl>
                                          <p:spTgt spid="97287"/>
                                        </p:tgtEl>
                                        <p:attrNameLst>
                                          <p:attrName>ppt_x</p:attrName>
                                        </p:attrNameLst>
                                      </p:cBhvr>
                                      <p:tavLst>
                                        <p:tav tm="0">
                                          <p:val>
                                            <p:strVal val="#ppt_x"/>
                                          </p:val>
                                        </p:tav>
                                        <p:tav tm="100000">
                                          <p:val>
                                            <p:strVal val="#ppt_x"/>
                                          </p:val>
                                        </p:tav>
                                      </p:tavLst>
                                    </p:anim>
                                    <p:anim calcmode="lin" valueType="num">
                                      <p:cBhvr additive="base">
                                        <p:cTn id="20" dur="500" fill="hold"/>
                                        <p:tgtEl>
                                          <p:spTgt spid="97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6" grpId="0"/>
      <p:bldP spid="9728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endParaRPr lang="nl-NL"/>
          </a:p>
        </p:txBody>
      </p:sp>
      <p:sp>
        <p:nvSpPr>
          <p:cNvPr id="81923" name="Rectangle 3"/>
          <p:cNvSpPr>
            <a:spLocks noGrp="1" noChangeArrowheads="1"/>
          </p:cNvSpPr>
          <p:nvPr>
            <p:ph type="body" idx="1"/>
          </p:nvPr>
        </p:nvSpPr>
        <p:spPr/>
        <p:txBody>
          <a:bodyPr/>
          <a:lstStyle/>
          <a:p>
            <a:pPr eaLnBrk="1" hangingPunct="1"/>
            <a:endParaRPr lang="nl-NL"/>
          </a:p>
        </p:txBody>
      </p:sp>
      <p:sp>
        <p:nvSpPr>
          <p:cNvPr id="104452"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sp>
        <p:nvSpPr>
          <p:cNvPr id="104454"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pic>
        <p:nvPicPr>
          <p:cNvPr id="81926" name="Picture 8" descr="breipen"/>
          <p:cNvPicPr>
            <a:picLocks noChangeAspect="1" noChangeArrowheads="1"/>
          </p:cNvPicPr>
          <p:nvPr/>
        </p:nvPicPr>
        <p:blipFill>
          <a:blip r:embed="rId3" cstate="print"/>
          <a:srcRect/>
          <a:stretch>
            <a:fillRect/>
          </a:stretch>
        </p:blipFill>
        <p:spPr bwMode="auto">
          <a:xfrm>
            <a:off x="900113" y="0"/>
            <a:ext cx="7450137" cy="5594350"/>
          </a:xfrm>
          <a:prstGeom prst="rect">
            <a:avLst/>
          </a:prstGeom>
          <a:noFill/>
          <a:ln w="9525">
            <a:noFill/>
            <a:miter lim="800000"/>
            <a:headEnd/>
            <a:tailEnd/>
          </a:ln>
        </p:spPr>
      </p:pic>
      <p:sp>
        <p:nvSpPr>
          <p:cNvPr id="104457" name="Text Box 9"/>
          <p:cNvSpPr txBox="1">
            <a:spLocks noChangeArrowheads="1"/>
          </p:cNvSpPr>
          <p:nvPr/>
        </p:nvSpPr>
        <p:spPr bwMode="auto">
          <a:xfrm>
            <a:off x="1908175" y="5840413"/>
            <a:ext cx="5070475" cy="954087"/>
          </a:xfrm>
          <a:prstGeom prst="rect">
            <a:avLst/>
          </a:prstGeom>
          <a:noFill/>
          <a:ln w="9525">
            <a:noFill/>
            <a:miter lim="800000"/>
            <a:headEnd/>
            <a:tailEnd/>
          </a:ln>
        </p:spPr>
        <p:txBody>
          <a:bodyPr wrap="none">
            <a:spAutoFit/>
          </a:bodyPr>
          <a:lstStyle/>
          <a:p>
            <a:r>
              <a:rPr lang="nl-NL" sz="2800"/>
              <a:t>de breipen / de breinaald </a:t>
            </a:r>
          </a:p>
          <a:p>
            <a:r>
              <a:rPr lang="nl-NL" sz="2800"/>
              <a:t>de breipennen /de breinaalden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4452"/>
                                        </p:tgtEl>
                                        <p:attrNameLst>
                                          <p:attrName>style.visibility</p:attrName>
                                        </p:attrNameLst>
                                      </p:cBhvr>
                                      <p:to>
                                        <p:strVal val="visible"/>
                                      </p:to>
                                    </p:set>
                                    <p:anim calcmode="lin" valueType="num">
                                      <p:cBhvr additive="base">
                                        <p:cTn id="7" dur="500" fill="hold"/>
                                        <p:tgtEl>
                                          <p:spTgt spid="104452"/>
                                        </p:tgtEl>
                                        <p:attrNameLst>
                                          <p:attrName>ppt_x</p:attrName>
                                        </p:attrNameLst>
                                      </p:cBhvr>
                                      <p:tavLst>
                                        <p:tav tm="0">
                                          <p:val>
                                            <p:strVal val="#ppt_x"/>
                                          </p:val>
                                        </p:tav>
                                        <p:tav tm="100000">
                                          <p:val>
                                            <p:strVal val="#ppt_x"/>
                                          </p:val>
                                        </p:tav>
                                      </p:tavLst>
                                    </p:anim>
                                    <p:anim calcmode="lin" valueType="num">
                                      <p:cBhvr additive="base">
                                        <p:cTn id="8"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4454"/>
                                        </p:tgtEl>
                                        <p:attrNameLst>
                                          <p:attrName>style.visibility</p:attrName>
                                        </p:attrNameLst>
                                      </p:cBhvr>
                                      <p:to>
                                        <p:strVal val="visible"/>
                                      </p:to>
                                    </p:set>
                                    <p:anim calcmode="lin" valueType="num">
                                      <p:cBhvr additive="base">
                                        <p:cTn id="13" dur="500" fill="hold"/>
                                        <p:tgtEl>
                                          <p:spTgt spid="104454"/>
                                        </p:tgtEl>
                                        <p:attrNameLst>
                                          <p:attrName>ppt_x</p:attrName>
                                        </p:attrNameLst>
                                      </p:cBhvr>
                                      <p:tavLst>
                                        <p:tav tm="0">
                                          <p:val>
                                            <p:strVal val="#ppt_x"/>
                                          </p:val>
                                        </p:tav>
                                        <p:tav tm="100000">
                                          <p:val>
                                            <p:strVal val="#ppt_x"/>
                                          </p:val>
                                        </p:tav>
                                      </p:tavLst>
                                    </p:anim>
                                    <p:anim calcmode="lin" valueType="num">
                                      <p:cBhvr additive="base">
                                        <p:cTn id="14" dur="500" fill="hold"/>
                                        <p:tgtEl>
                                          <p:spTgt spid="1044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7"/>
                                        </p:tgtEl>
                                        <p:attrNameLst>
                                          <p:attrName>style.visibility</p:attrName>
                                        </p:attrNameLst>
                                      </p:cBhvr>
                                      <p:to>
                                        <p:strVal val="visible"/>
                                      </p:to>
                                    </p:set>
                                    <p:anim calcmode="lin" valueType="num">
                                      <p:cBhvr additive="base">
                                        <p:cTn id="19" dur="500" fill="hold"/>
                                        <p:tgtEl>
                                          <p:spTgt spid="104457"/>
                                        </p:tgtEl>
                                        <p:attrNameLst>
                                          <p:attrName>ppt_x</p:attrName>
                                        </p:attrNameLst>
                                      </p:cBhvr>
                                      <p:tavLst>
                                        <p:tav tm="0">
                                          <p:val>
                                            <p:strVal val="#ppt_x"/>
                                          </p:val>
                                        </p:tav>
                                        <p:tav tm="100000">
                                          <p:val>
                                            <p:strVal val="#ppt_x"/>
                                          </p:val>
                                        </p:tav>
                                      </p:tavLst>
                                    </p:anim>
                                    <p:anim calcmode="lin" valueType="num">
                                      <p:cBhvr additive="base">
                                        <p:cTn id="20" dur="500" fill="hold"/>
                                        <p:tgtEl>
                                          <p:spTgt spid="1044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4" grpId="0"/>
      <p:bldP spid="10445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endParaRPr lang="nl-NL"/>
          </a:p>
        </p:txBody>
      </p:sp>
      <p:sp>
        <p:nvSpPr>
          <p:cNvPr id="94211" name="Rectangle 3"/>
          <p:cNvSpPr>
            <a:spLocks noGrp="1" noChangeArrowheads="1"/>
          </p:cNvSpPr>
          <p:nvPr>
            <p:ph type="body" idx="1"/>
          </p:nvPr>
        </p:nvSpPr>
        <p:spPr/>
        <p:txBody>
          <a:bodyPr/>
          <a:lstStyle/>
          <a:p>
            <a:pPr eaLnBrk="1" hangingPunct="1"/>
            <a:endParaRPr lang="nl-NL"/>
          </a:p>
        </p:txBody>
      </p:sp>
      <p:sp>
        <p:nvSpPr>
          <p:cNvPr id="105476"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sp>
        <p:nvSpPr>
          <p:cNvPr id="105477" name="Text Box 5"/>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pic>
        <p:nvPicPr>
          <p:cNvPr id="94214" name="Picture 6" descr="breien"/>
          <p:cNvPicPr>
            <a:picLocks noChangeAspect="1" noChangeArrowheads="1"/>
          </p:cNvPicPr>
          <p:nvPr/>
        </p:nvPicPr>
        <p:blipFill>
          <a:blip r:embed="rId2" cstate="print"/>
          <a:srcRect/>
          <a:stretch>
            <a:fillRect/>
          </a:stretch>
        </p:blipFill>
        <p:spPr bwMode="auto">
          <a:xfrm>
            <a:off x="2771775" y="0"/>
            <a:ext cx="3802063" cy="6092825"/>
          </a:xfrm>
          <a:prstGeom prst="rect">
            <a:avLst/>
          </a:prstGeom>
          <a:noFill/>
          <a:ln w="9525">
            <a:noFill/>
            <a:miter lim="800000"/>
            <a:headEnd/>
            <a:tailEnd/>
          </a:ln>
        </p:spPr>
      </p:pic>
      <p:sp>
        <p:nvSpPr>
          <p:cNvPr id="105479" name="Text Box 7"/>
          <p:cNvSpPr txBox="1">
            <a:spLocks noChangeArrowheads="1"/>
          </p:cNvSpPr>
          <p:nvPr/>
        </p:nvSpPr>
        <p:spPr bwMode="auto">
          <a:xfrm>
            <a:off x="3563938" y="6237288"/>
            <a:ext cx="1185862" cy="523875"/>
          </a:xfrm>
          <a:prstGeom prst="rect">
            <a:avLst/>
          </a:prstGeom>
          <a:noFill/>
          <a:ln w="9525">
            <a:noFill/>
            <a:miter lim="800000"/>
            <a:headEnd/>
            <a:tailEnd/>
          </a:ln>
        </p:spPr>
        <p:txBody>
          <a:bodyPr wrap="none">
            <a:spAutoFit/>
          </a:bodyPr>
          <a:lstStyle/>
          <a:p>
            <a:r>
              <a:rPr lang="nl-NL" sz="2800"/>
              <a:t>breien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fill="hold"/>
                                        <p:tgtEl>
                                          <p:spTgt spid="105476"/>
                                        </p:tgtEl>
                                        <p:attrNameLst>
                                          <p:attrName>ppt_x</p:attrName>
                                        </p:attrNameLst>
                                      </p:cBhvr>
                                      <p:tavLst>
                                        <p:tav tm="0">
                                          <p:val>
                                            <p:strVal val="#ppt_x"/>
                                          </p:val>
                                        </p:tav>
                                        <p:tav tm="100000">
                                          <p:val>
                                            <p:strVal val="#ppt_x"/>
                                          </p:val>
                                        </p:tav>
                                      </p:tavLst>
                                    </p:anim>
                                    <p:anim calcmode="lin" valueType="num">
                                      <p:cBhvr additive="base">
                                        <p:cTn id="8" dur="500" fill="hold"/>
                                        <p:tgtEl>
                                          <p:spTgt spid="1054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5477"/>
                                        </p:tgtEl>
                                        <p:attrNameLst>
                                          <p:attrName>style.visibility</p:attrName>
                                        </p:attrNameLst>
                                      </p:cBhvr>
                                      <p:to>
                                        <p:strVal val="visible"/>
                                      </p:to>
                                    </p:set>
                                    <p:anim calcmode="lin" valueType="num">
                                      <p:cBhvr additive="base">
                                        <p:cTn id="13" dur="500" fill="hold"/>
                                        <p:tgtEl>
                                          <p:spTgt spid="105477"/>
                                        </p:tgtEl>
                                        <p:attrNameLst>
                                          <p:attrName>ppt_x</p:attrName>
                                        </p:attrNameLst>
                                      </p:cBhvr>
                                      <p:tavLst>
                                        <p:tav tm="0">
                                          <p:val>
                                            <p:strVal val="#ppt_x"/>
                                          </p:val>
                                        </p:tav>
                                        <p:tav tm="100000">
                                          <p:val>
                                            <p:strVal val="#ppt_x"/>
                                          </p:val>
                                        </p:tav>
                                      </p:tavLst>
                                    </p:anim>
                                    <p:anim calcmode="lin" valueType="num">
                                      <p:cBhvr additive="base">
                                        <p:cTn id="14" dur="500" fill="hold"/>
                                        <p:tgtEl>
                                          <p:spTgt spid="10547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479"/>
                                        </p:tgtEl>
                                        <p:attrNameLst>
                                          <p:attrName>style.visibility</p:attrName>
                                        </p:attrNameLst>
                                      </p:cBhvr>
                                      <p:to>
                                        <p:strVal val="visible"/>
                                      </p:to>
                                    </p:set>
                                    <p:anim calcmode="lin" valueType="num">
                                      <p:cBhvr additive="base">
                                        <p:cTn id="19" dur="500" fill="hold"/>
                                        <p:tgtEl>
                                          <p:spTgt spid="105479"/>
                                        </p:tgtEl>
                                        <p:attrNameLst>
                                          <p:attrName>ppt_x</p:attrName>
                                        </p:attrNameLst>
                                      </p:cBhvr>
                                      <p:tavLst>
                                        <p:tav tm="0">
                                          <p:val>
                                            <p:strVal val="#ppt_x"/>
                                          </p:val>
                                        </p:tav>
                                        <p:tav tm="100000">
                                          <p:val>
                                            <p:strVal val="#ppt_x"/>
                                          </p:val>
                                        </p:tav>
                                      </p:tavLst>
                                    </p:anim>
                                    <p:anim calcmode="lin" valueType="num">
                                      <p:cBhvr additive="base">
                                        <p:cTn id="20" dur="500" fill="hold"/>
                                        <p:tgtEl>
                                          <p:spTgt spid="1054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77" grpId="0"/>
      <p:bldP spid="10547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nl-NL"/>
          </a:p>
        </p:txBody>
      </p:sp>
      <p:sp>
        <p:nvSpPr>
          <p:cNvPr id="93188"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83972" name="Picture 5" descr="gereedschap"/>
          <p:cNvPicPr>
            <a:picLocks noChangeAspect="1" noChangeArrowheads="1"/>
          </p:cNvPicPr>
          <p:nvPr/>
        </p:nvPicPr>
        <p:blipFill>
          <a:blip r:embed="rId2" cstate="print"/>
          <a:srcRect/>
          <a:stretch>
            <a:fillRect/>
          </a:stretch>
        </p:blipFill>
        <p:spPr bwMode="auto">
          <a:xfrm>
            <a:off x="827088" y="0"/>
            <a:ext cx="7812087" cy="5859463"/>
          </a:xfrm>
          <a:prstGeom prst="rect">
            <a:avLst/>
          </a:prstGeom>
          <a:noFill/>
          <a:ln w="9525">
            <a:noFill/>
            <a:miter lim="800000"/>
            <a:headEnd/>
            <a:tailEnd/>
          </a:ln>
        </p:spPr>
      </p:pic>
      <p:sp>
        <p:nvSpPr>
          <p:cNvPr id="93190"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3191" name="Text Box 7"/>
          <p:cNvSpPr txBox="1">
            <a:spLocks noChangeArrowheads="1"/>
          </p:cNvSpPr>
          <p:nvPr/>
        </p:nvSpPr>
        <p:spPr bwMode="auto">
          <a:xfrm>
            <a:off x="1835150" y="6165850"/>
            <a:ext cx="184150" cy="366713"/>
          </a:xfrm>
          <a:prstGeom prst="rect">
            <a:avLst/>
          </a:prstGeom>
          <a:noFill/>
          <a:ln w="9525">
            <a:noFill/>
            <a:miter lim="800000"/>
            <a:headEnd/>
            <a:tailEnd/>
          </a:ln>
        </p:spPr>
        <p:txBody>
          <a:bodyPr wrap="none">
            <a:spAutoFit/>
          </a:bodyPr>
          <a:lstStyle/>
          <a:p>
            <a:endParaRPr lang="nl-NL"/>
          </a:p>
        </p:txBody>
      </p:sp>
      <p:sp>
        <p:nvSpPr>
          <p:cNvPr id="93192" name="Text Box 8"/>
          <p:cNvSpPr txBox="1">
            <a:spLocks noChangeArrowheads="1"/>
          </p:cNvSpPr>
          <p:nvPr/>
        </p:nvSpPr>
        <p:spPr bwMode="auto">
          <a:xfrm>
            <a:off x="3563938" y="6237288"/>
            <a:ext cx="286702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gereedschap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3190"/>
                                        </p:tgtEl>
                                        <p:attrNameLst>
                                          <p:attrName>style.visibility</p:attrName>
                                        </p:attrNameLst>
                                      </p:cBhvr>
                                      <p:to>
                                        <p:strVal val="visible"/>
                                      </p:to>
                                    </p:set>
                                    <p:anim calcmode="lin" valueType="num">
                                      <p:cBhvr additive="base">
                                        <p:cTn id="13" dur="500" fill="hold"/>
                                        <p:tgtEl>
                                          <p:spTgt spid="93190"/>
                                        </p:tgtEl>
                                        <p:attrNameLst>
                                          <p:attrName>ppt_x</p:attrName>
                                        </p:attrNameLst>
                                      </p:cBhvr>
                                      <p:tavLst>
                                        <p:tav tm="0">
                                          <p:val>
                                            <p:strVal val="#ppt_x"/>
                                          </p:val>
                                        </p:tav>
                                        <p:tav tm="100000">
                                          <p:val>
                                            <p:strVal val="#ppt_x"/>
                                          </p:val>
                                        </p:tav>
                                      </p:tavLst>
                                    </p:anim>
                                    <p:anim calcmode="lin" valueType="num">
                                      <p:cBhvr additive="base">
                                        <p:cTn id="14" dur="500" fill="hold"/>
                                        <p:tgtEl>
                                          <p:spTgt spid="931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93191"/>
                                        </p:tgtEl>
                                        <p:attrNameLst>
                                          <p:attrName>style.visibility</p:attrName>
                                        </p:attrNameLst>
                                      </p:cBhvr>
                                      <p:to>
                                        <p:strVal val="visible"/>
                                      </p:to>
                                    </p:set>
                                    <p:anim calcmode="lin" valueType="num">
                                      <p:cBhvr additive="base">
                                        <p:cTn id="19" dur="500" fill="hold"/>
                                        <p:tgtEl>
                                          <p:spTgt spid="93191"/>
                                        </p:tgtEl>
                                        <p:attrNameLst>
                                          <p:attrName>ppt_x</p:attrName>
                                        </p:attrNameLst>
                                      </p:cBhvr>
                                      <p:tavLst>
                                        <p:tav tm="0">
                                          <p:val>
                                            <p:strVal val="#ppt_x"/>
                                          </p:val>
                                        </p:tav>
                                        <p:tav tm="100000">
                                          <p:val>
                                            <p:strVal val="#ppt_x"/>
                                          </p:val>
                                        </p:tav>
                                      </p:tavLst>
                                    </p:anim>
                                    <p:anim calcmode="lin" valueType="num">
                                      <p:cBhvr additive="base">
                                        <p:cTn id="20"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192"/>
                                        </p:tgtEl>
                                        <p:attrNameLst>
                                          <p:attrName>style.visibility</p:attrName>
                                        </p:attrNameLst>
                                      </p:cBhvr>
                                      <p:to>
                                        <p:strVal val="visible"/>
                                      </p:to>
                                    </p:set>
                                    <p:anim calcmode="lin" valueType="num">
                                      <p:cBhvr additive="base">
                                        <p:cTn id="25" dur="500" fill="hold"/>
                                        <p:tgtEl>
                                          <p:spTgt spid="93192"/>
                                        </p:tgtEl>
                                        <p:attrNameLst>
                                          <p:attrName>ppt_x</p:attrName>
                                        </p:attrNameLst>
                                      </p:cBhvr>
                                      <p:tavLst>
                                        <p:tav tm="0">
                                          <p:val>
                                            <p:strVal val="#ppt_x"/>
                                          </p:val>
                                        </p:tav>
                                        <p:tav tm="100000">
                                          <p:val>
                                            <p:strVal val="#ppt_x"/>
                                          </p:val>
                                        </p:tav>
                                      </p:tavLst>
                                    </p:anim>
                                    <p:anim calcmode="lin" valueType="num">
                                      <p:cBhvr additive="base">
                                        <p:cTn id="26" dur="500" fill="hold"/>
                                        <p:tgtEl>
                                          <p:spTgt spid="93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90" grpId="0"/>
      <p:bldP spid="93191" grpId="0"/>
      <p:bldP spid="9319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endParaRPr lang="nl-NL"/>
          </a:p>
        </p:txBody>
      </p:sp>
      <p:sp>
        <p:nvSpPr>
          <p:cNvPr id="84995" name="Rectangle 3"/>
          <p:cNvSpPr>
            <a:spLocks noGrp="1" noChangeArrowheads="1"/>
          </p:cNvSpPr>
          <p:nvPr>
            <p:ph type="body" idx="1"/>
          </p:nvPr>
        </p:nvSpPr>
        <p:spPr/>
        <p:txBody>
          <a:bodyPr/>
          <a:lstStyle/>
          <a:p>
            <a:pPr eaLnBrk="1" hangingPunct="1"/>
            <a:endParaRPr lang="nl-NL"/>
          </a:p>
        </p:txBody>
      </p:sp>
      <p:sp>
        <p:nvSpPr>
          <p:cNvPr id="94212"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84997" name="Picture 5" descr="hamer"/>
          <p:cNvPicPr>
            <a:picLocks noChangeAspect="1" noChangeArrowheads="1"/>
          </p:cNvPicPr>
          <p:nvPr/>
        </p:nvPicPr>
        <p:blipFill>
          <a:blip r:embed="rId2" cstate="print"/>
          <a:srcRect/>
          <a:stretch>
            <a:fillRect/>
          </a:stretch>
        </p:blipFill>
        <p:spPr bwMode="auto">
          <a:xfrm>
            <a:off x="0" y="0"/>
            <a:ext cx="9144000" cy="5562600"/>
          </a:xfrm>
          <a:prstGeom prst="rect">
            <a:avLst/>
          </a:prstGeom>
          <a:noFill/>
          <a:ln w="9525">
            <a:noFill/>
            <a:miter lim="800000"/>
            <a:headEnd/>
            <a:tailEnd/>
          </a:ln>
        </p:spPr>
      </p:pic>
      <p:sp>
        <p:nvSpPr>
          <p:cNvPr id="94214"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4215" name="Text Box 7"/>
          <p:cNvSpPr txBox="1">
            <a:spLocks noChangeArrowheads="1"/>
          </p:cNvSpPr>
          <p:nvPr/>
        </p:nvSpPr>
        <p:spPr bwMode="auto">
          <a:xfrm>
            <a:off x="3563938" y="6237288"/>
            <a:ext cx="1690687" cy="519112"/>
          </a:xfrm>
          <a:prstGeom prst="rect">
            <a:avLst/>
          </a:prstGeom>
          <a:noFill/>
          <a:ln w="9525">
            <a:noFill/>
            <a:miter lim="800000"/>
            <a:headEnd/>
            <a:tailEnd/>
          </a:ln>
        </p:spPr>
        <p:txBody>
          <a:bodyPr wrap="none">
            <a:spAutoFit/>
          </a:bodyPr>
          <a:lstStyle/>
          <a:p>
            <a:r>
              <a:rPr lang="nl-NL" sz="2800"/>
              <a:t>de hamer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ppt_x"/>
                                          </p:val>
                                        </p:tav>
                                        <p:tav tm="100000">
                                          <p:val>
                                            <p:strVal val="#ppt_x"/>
                                          </p:val>
                                        </p:tav>
                                      </p:tavLst>
                                    </p:anim>
                                    <p:anim calcmode="lin" valueType="num">
                                      <p:cBhvr additive="base">
                                        <p:cTn id="8"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4214"/>
                                        </p:tgtEl>
                                        <p:attrNameLst>
                                          <p:attrName>style.visibility</p:attrName>
                                        </p:attrNameLst>
                                      </p:cBhvr>
                                      <p:to>
                                        <p:strVal val="visible"/>
                                      </p:to>
                                    </p:set>
                                    <p:anim calcmode="lin" valueType="num">
                                      <p:cBhvr additive="base">
                                        <p:cTn id="13" dur="500" fill="hold"/>
                                        <p:tgtEl>
                                          <p:spTgt spid="94214"/>
                                        </p:tgtEl>
                                        <p:attrNameLst>
                                          <p:attrName>ppt_x</p:attrName>
                                        </p:attrNameLst>
                                      </p:cBhvr>
                                      <p:tavLst>
                                        <p:tav tm="0">
                                          <p:val>
                                            <p:strVal val="#ppt_x"/>
                                          </p:val>
                                        </p:tav>
                                        <p:tav tm="100000">
                                          <p:val>
                                            <p:strVal val="#ppt_x"/>
                                          </p:val>
                                        </p:tav>
                                      </p:tavLst>
                                    </p:anim>
                                    <p:anim calcmode="lin" valueType="num">
                                      <p:cBhvr additive="base">
                                        <p:cTn id="14"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5"/>
                                        </p:tgtEl>
                                        <p:attrNameLst>
                                          <p:attrName>style.visibility</p:attrName>
                                        </p:attrNameLst>
                                      </p:cBhvr>
                                      <p:to>
                                        <p:strVal val="visible"/>
                                      </p:to>
                                    </p:set>
                                    <p:anim calcmode="lin" valueType="num">
                                      <p:cBhvr additive="base">
                                        <p:cTn id="19" dur="500" fill="hold"/>
                                        <p:tgtEl>
                                          <p:spTgt spid="94215"/>
                                        </p:tgtEl>
                                        <p:attrNameLst>
                                          <p:attrName>ppt_x</p:attrName>
                                        </p:attrNameLst>
                                      </p:cBhvr>
                                      <p:tavLst>
                                        <p:tav tm="0">
                                          <p:val>
                                            <p:strVal val="#ppt_x"/>
                                          </p:val>
                                        </p:tav>
                                        <p:tav tm="100000">
                                          <p:val>
                                            <p:strVal val="#ppt_x"/>
                                          </p:val>
                                        </p:tav>
                                      </p:tavLst>
                                    </p:anim>
                                    <p:anim calcmode="lin" valueType="num">
                                      <p:cBhvr additive="base">
                                        <p:cTn id="20" dur="500" fill="hold"/>
                                        <p:tgtEl>
                                          <p:spTgt spid="94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4" grpId="0"/>
      <p:bldP spid="9421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endParaRPr lang="nl-NL"/>
          </a:p>
        </p:txBody>
      </p:sp>
      <p:sp>
        <p:nvSpPr>
          <p:cNvPr id="91139" name="Rectangle 3"/>
          <p:cNvSpPr>
            <a:spLocks noGrp="1" noChangeArrowheads="1"/>
          </p:cNvSpPr>
          <p:nvPr>
            <p:ph type="body" idx="1"/>
          </p:nvPr>
        </p:nvSpPr>
        <p:spPr/>
        <p:txBody>
          <a:bodyPr/>
          <a:lstStyle/>
          <a:p>
            <a:pPr eaLnBrk="1" hangingPunct="1"/>
            <a:endParaRPr lang="nl-NL"/>
          </a:p>
        </p:txBody>
      </p:sp>
      <p:sp>
        <p:nvSpPr>
          <p:cNvPr id="103428"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91141" name="Picture 5" descr="spijker_02"/>
          <p:cNvPicPr>
            <a:picLocks noChangeAspect="1" noChangeArrowheads="1"/>
          </p:cNvPicPr>
          <p:nvPr/>
        </p:nvPicPr>
        <p:blipFill>
          <a:blip r:embed="rId2" cstate="print"/>
          <a:srcRect/>
          <a:stretch>
            <a:fillRect/>
          </a:stretch>
        </p:blipFill>
        <p:spPr bwMode="auto">
          <a:xfrm>
            <a:off x="1331913" y="0"/>
            <a:ext cx="6156325" cy="6156325"/>
          </a:xfrm>
          <a:prstGeom prst="rect">
            <a:avLst/>
          </a:prstGeom>
          <a:noFill/>
          <a:ln w="9525">
            <a:noFill/>
            <a:miter lim="800000"/>
            <a:headEnd/>
            <a:tailEnd/>
          </a:ln>
        </p:spPr>
      </p:pic>
      <p:sp>
        <p:nvSpPr>
          <p:cNvPr id="103430"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103431" name="Text Box 7"/>
          <p:cNvSpPr txBox="1">
            <a:spLocks noChangeArrowheads="1"/>
          </p:cNvSpPr>
          <p:nvPr/>
        </p:nvSpPr>
        <p:spPr bwMode="auto">
          <a:xfrm>
            <a:off x="3563938" y="6237288"/>
            <a:ext cx="1808162" cy="519112"/>
          </a:xfrm>
          <a:prstGeom prst="rect">
            <a:avLst/>
          </a:prstGeom>
          <a:noFill/>
          <a:ln w="9525">
            <a:noFill/>
            <a:miter lim="800000"/>
            <a:headEnd/>
            <a:tailEnd/>
          </a:ln>
        </p:spPr>
        <p:txBody>
          <a:bodyPr wrap="none">
            <a:spAutoFit/>
          </a:bodyPr>
          <a:lstStyle/>
          <a:p>
            <a:r>
              <a:rPr lang="nl-NL" sz="2800"/>
              <a:t>de spijker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ppt_x"/>
                                          </p:val>
                                        </p:tav>
                                        <p:tav tm="100000">
                                          <p:val>
                                            <p:strVal val="#ppt_x"/>
                                          </p:val>
                                        </p:tav>
                                      </p:tavLst>
                                    </p:anim>
                                    <p:anim calcmode="lin" valueType="num">
                                      <p:cBhvr additive="base">
                                        <p:cTn id="8"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3430"/>
                                        </p:tgtEl>
                                        <p:attrNameLst>
                                          <p:attrName>style.visibility</p:attrName>
                                        </p:attrNameLst>
                                      </p:cBhvr>
                                      <p:to>
                                        <p:strVal val="visible"/>
                                      </p:to>
                                    </p:set>
                                    <p:anim calcmode="lin" valueType="num">
                                      <p:cBhvr additive="base">
                                        <p:cTn id="13" dur="500" fill="hold"/>
                                        <p:tgtEl>
                                          <p:spTgt spid="103430"/>
                                        </p:tgtEl>
                                        <p:attrNameLst>
                                          <p:attrName>ppt_x</p:attrName>
                                        </p:attrNameLst>
                                      </p:cBhvr>
                                      <p:tavLst>
                                        <p:tav tm="0">
                                          <p:val>
                                            <p:strVal val="#ppt_x"/>
                                          </p:val>
                                        </p:tav>
                                        <p:tav tm="100000">
                                          <p:val>
                                            <p:strVal val="#ppt_x"/>
                                          </p:val>
                                        </p:tav>
                                      </p:tavLst>
                                    </p:anim>
                                    <p:anim calcmode="lin" valueType="num">
                                      <p:cBhvr additive="base">
                                        <p:cTn id="14" dur="500" fill="hold"/>
                                        <p:tgtEl>
                                          <p:spTgt spid="1034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31"/>
                                        </p:tgtEl>
                                        <p:attrNameLst>
                                          <p:attrName>style.visibility</p:attrName>
                                        </p:attrNameLst>
                                      </p:cBhvr>
                                      <p:to>
                                        <p:strVal val="visible"/>
                                      </p:to>
                                    </p:set>
                                    <p:anim calcmode="lin" valueType="num">
                                      <p:cBhvr additive="base">
                                        <p:cTn id="19" dur="500" fill="hold"/>
                                        <p:tgtEl>
                                          <p:spTgt spid="103431"/>
                                        </p:tgtEl>
                                        <p:attrNameLst>
                                          <p:attrName>ppt_x</p:attrName>
                                        </p:attrNameLst>
                                      </p:cBhvr>
                                      <p:tavLst>
                                        <p:tav tm="0">
                                          <p:val>
                                            <p:strVal val="#ppt_x"/>
                                          </p:val>
                                        </p:tav>
                                        <p:tav tm="100000">
                                          <p:val>
                                            <p:strVal val="#ppt_x"/>
                                          </p:val>
                                        </p:tav>
                                      </p:tavLst>
                                    </p:anim>
                                    <p:anim calcmode="lin" valueType="num">
                                      <p:cBhvr additive="base">
                                        <p:cTn id="20" dur="500" fill="hold"/>
                                        <p:tgtEl>
                                          <p:spTgt spid="1034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30" grpId="0"/>
      <p:bldP spid="10343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nl-NL"/>
          </a:p>
        </p:txBody>
      </p:sp>
      <p:sp>
        <p:nvSpPr>
          <p:cNvPr id="87043" name="Rectangle 3"/>
          <p:cNvSpPr>
            <a:spLocks noGrp="1" noChangeArrowheads="1"/>
          </p:cNvSpPr>
          <p:nvPr>
            <p:ph type="body" idx="1"/>
          </p:nvPr>
        </p:nvSpPr>
        <p:spPr/>
        <p:txBody>
          <a:bodyPr/>
          <a:lstStyle/>
          <a:p>
            <a:pPr eaLnBrk="1" hangingPunct="1"/>
            <a:endParaRPr lang="nl-NL"/>
          </a:p>
        </p:txBody>
      </p:sp>
      <p:sp>
        <p:nvSpPr>
          <p:cNvPr id="96260"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87045" name="Picture 5" descr="KARTON_BRAUN"/>
          <p:cNvPicPr>
            <a:picLocks noChangeAspect="1" noChangeArrowheads="1"/>
          </p:cNvPicPr>
          <p:nvPr/>
        </p:nvPicPr>
        <p:blipFill>
          <a:blip r:embed="rId2" cstate="print"/>
          <a:srcRect/>
          <a:stretch>
            <a:fillRect/>
          </a:stretch>
        </p:blipFill>
        <p:spPr bwMode="auto">
          <a:xfrm>
            <a:off x="1187450" y="0"/>
            <a:ext cx="6337300" cy="5935663"/>
          </a:xfrm>
          <a:prstGeom prst="rect">
            <a:avLst/>
          </a:prstGeom>
          <a:noFill/>
          <a:ln w="9525">
            <a:noFill/>
            <a:miter lim="800000"/>
            <a:headEnd/>
            <a:tailEnd/>
          </a:ln>
        </p:spPr>
      </p:pic>
      <p:sp>
        <p:nvSpPr>
          <p:cNvPr id="96262"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6263" name="Text Box 7"/>
          <p:cNvSpPr txBox="1">
            <a:spLocks noChangeArrowheads="1"/>
          </p:cNvSpPr>
          <p:nvPr/>
        </p:nvSpPr>
        <p:spPr bwMode="auto">
          <a:xfrm>
            <a:off x="3635375" y="6238875"/>
            <a:ext cx="1784350" cy="522288"/>
          </a:xfrm>
          <a:prstGeom prst="rect">
            <a:avLst/>
          </a:prstGeom>
          <a:noFill/>
          <a:ln w="9525">
            <a:noFill/>
            <a:miter lim="800000"/>
            <a:headEnd/>
            <a:tailEnd/>
          </a:ln>
        </p:spPr>
        <p:txBody>
          <a:bodyPr wrap="none">
            <a:spAutoFit/>
          </a:bodyPr>
          <a:lstStyle/>
          <a:p>
            <a:r>
              <a:rPr lang="nl-NL" sz="2800">
                <a:solidFill>
                  <a:srgbClr val="FF0000"/>
                </a:solidFill>
              </a:rPr>
              <a:t>het </a:t>
            </a:r>
            <a:r>
              <a:rPr lang="nl-NL" sz="2800"/>
              <a:t>karton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6262"/>
                                        </p:tgtEl>
                                        <p:attrNameLst>
                                          <p:attrName>style.visibility</p:attrName>
                                        </p:attrNameLst>
                                      </p:cBhvr>
                                      <p:to>
                                        <p:strVal val="visible"/>
                                      </p:to>
                                    </p:set>
                                    <p:anim calcmode="lin" valueType="num">
                                      <p:cBhvr additive="base">
                                        <p:cTn id="13" dur="500" fill="hold"/>
                                        <p:tgtEl>
                                          <p:spTgt spid="96262"/>
                                        </p:tgtEl>
                                        <p:attrNameLst>
                                          <p:attrName>ppt_x</p:attrName>
                                        </p:attrNameLst>
                                      </p:cBhvr>
                                      <p:tavLst>
                                        <p:tav tm="0">
                                          <p:val>
                                            <p:strVal val="#ppt_x"/>
                                          </p:val>
                                        </p:tav>
                                        <p:tav tm="100000">
                                          <p:val>
                                            <p:strVal val="#ppt_x"/>
                                          </p:val>
                                        </p:tav>
                                      </p:tavLst>
                                    </p:anim>
                                    <p:anim calcmode="lin" valueType="num">
                                      <p:cBhvr additive="base">
                                        <p:cTn id="14" dur="500" fill="hold"/>
                                        <p:tgtEl>
                                          <p:spTgt spid="962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63"/>
                                        </p:tgtEl>
                                        <p:attrNameLst>
                                          <p:attrName>style.visibility</p:attrName>
                                        </p:attrNameLst>
                                      </p:cBhvr>
                                      <p:to>
                                        <p:strVal val="visible"/>
                                      </p:to>
                                    </p:set>
                                    <p:anim calcmode="lin" valueType="num">
                                      <p:cBhvr additive="base">
                                        <p:cTn id="19" dur="500" fill="hold"/>
                                        <p:tgtEl>
                                          <p:spTgt spid="96263"/>
                                        </p:tgtEl>
                                        <p:attrNameLst>
                                          <p:attrName>ppt_x</p:attrName>
                                        </p:attrNameLst>
                                      </p:cBhvr>
                                      <p:tavLst>
                                        <p:tav tm="0">
                                          <p:val>
                                            <p:strVal val="#ppt_x"/>
                                          </p:val>
                                        </p:tav>
                                        <p:tav tm="100000">
                                          <p:val>
                                            <p:strVal val="#ppt_x"/>
                                          </p:val>
                                        </p:tav>
                                      </p:tavLst>
                                    </p:anim>
                                    <p:anim calcmode="lin" valueType="num">
                                      <p:cBhvr additive="base">
                                        <p:cTn id="20" dur="500" fill="hold"/>
                                        <p:tgtEl>
                                          <p:spTgt spid="96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p:bldP spid="962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nl-NL"/>
          </a:p>
        </p:txBody>
      </p:sp>
      <p:sp>
        <p:nvSpPr>
          <p:cNvPr id="10243" name="Rectangle 3"/>
          <p:cNvSpPr>
            <a:spLocks noGrp="1" noChangeArrowheads="1"/>
          </p:cNvSpPr>
          <p:nvPr>
            <p:ph type="body" idx="1"/>
          </p:nvPr>
        </p:nvSpPr>
        <p:spPr/>
        <p:txBody>
          <a:bodyPr/>
          <a:lstStyle/>
          <a:p>
            <a:pPr eaLnBrk="1" hangingPunct="1"/>
            <a:endParaRPr lang="nl-NL"/>
          </a:p>
        </p:txBody>
      </p:sp>
      <p:pic>
        <p:nvPicPr>
          <p:cNvPr id="10244" name="Picture 4" descr="close-up-of-woman-biting-her-lip"/>
          <p:cNvPicPr>
            <a:picLocks noChangeAspect="1" noChangeArrowheads="1"/>
          </p:cNvPicPr>
          <p:nvPr/>
        </p:nvPicPr>
        <p:blipFill>
          <a:blip r:embed="rId2" cstate="print"/>
          <a:srcRect/>
          <a:stretch>
            <a:fillRect/>
          </a:stretch>
        </p:blipFill>
        <p:spPr bwMode="auto">
          <a:xfrm>
            <a:off x="0" y="0"/>
            <a:ext cx="9144000" cy="6088063"/>
          </a:xfrm>
          <a:prstGeom prst="rect">
            <a:avLst/>
          </a:prstGeom>
          <a:noFill/>
          <a:ln w="9525">
            <a:noFill/>
            <a:miter lim="800000"/>
            <a:headEnd/>
            <a:tailEnd/>
          </a:ln>
        </p:spPr>
      </p:pic>
      <p:sp>
        <p:nvSpPr>
          <p:cNvPr id="32773" name="Text Box 5"/>
          <p:cNvSpPr txBox="1">
            <a:spLocks noChangeArrowheads="1"/>
          </p:cNvSpPr>
          <p:nvPr/>
        </p:nvSpPr>
        <p:spPr bwMode="auto">
          <a:xfrm>
            <a:off x="3616325" y="6040438"/>
            <a:ext cx="2505075" cy="523875"/>
          </a:xfrm>
          <a:prstGeom prst="rect">
            <a:avLst/>
          </a:prstGeom>
          <a:noFill/>
          <a:ln w="9525">
            <a:noFill/>
            <a:miter lim="800000"/>
            <a:headEnd/>
            <a:tailEnd/>
          </a:ln>
        </p:spPr>
        <p:txBody>
          <a:bodyPr wrap="none">
            <a:spAutoFit/>
          </a:bodyPr>
          <a:lstStyle/>
          <a:p>
            <a:r>
              <a:rPr lang="nl-NL" sz="2800"/>
              <a:t>op de lip bijten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ppt_x"/>
                                          </p:val>
                                        </p:tav>
                                        <p:tav tm="100000">
                                          <p:val>
                                            <p:strVal val="#ppt_x"/>
                                          </p:val>
                                        </p:tav>
                                      </p:tavLst>
                                    </p:anim>
                                    <p:anim calcmode="lin" valueType="num">
                                      <p:cBhvr additive="base">
                                        <p:cTn id="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endParaRPr lang="nl-NL"/>
          </a:p>
        </p:txBody>
      </p:sp>
      <p:sp>
        <p:nvSpPr>
          <p:cNvPr id="86019" name="Rectangle 3"/>
          <p:cNvSpPr>
            <a:spLocks noGrp="1" noChangeArrowheads="1"/>
          </p:cNvSpPr>
          <p:nvPr>
            <p:ph type="body" idx="1"/>
          </p:nvPr>
        </p:nvSpPr>
        <p:spPr/>
        <p:txBody>
          <a:bodyPr/>
          <a:lstStyle/>
          <a:p>
            <a:pPr eaLnBrk="1" hangingPunct="1"/>
            <a:endParaRPr lang="nl-NL"/>
          </a:p>
        </p:txBody>
      </p:sp>
      <p:sp>
        <p:nvSpPr>
          <p:cNvPr id="95236"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86021" name="Picture 5" descr="handenarbeid_2-bestanden_01_doezelaar"/>
          <p:cNvPicPr>
            <a:picLocks noChangeAspect="1" noChangeArrowheads="1"/>
          </p:cNvPicPr>
          <p:nvPr/>
        </p:nvPicPr>
        <p:blipFill>
          <a:blip r:embed="rId2" cstate="print"/>
          <a:srcRect/>
          <a:stretch>
            <a:fillRect/>
          </a:stretch>
        </p:blipFill>
        <p:spPr bwMode="auto">
          <a:xfrm>
            <a:off x="0" y="0"/>
            <a:ext cx="9144000" cy="5160963"/>
          </a:xfrm>
          <a:prstGeom prst="rect">
            <a:avLst/>
          </a:prstGeom>
          <a:noFill/>
          <a:ln w="9525">
            <a:noFill/>
            <a:miter lim="800000"/>
            <a:headEnd/>
            <a:tailEnd/>
          </a:ln>
        </p:spPr>
      </p:pic>
      <p:sp>
        <p:nvSpPr>
          <p:cNvPr id="95238"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5239" name="Text Box 7"/>
          <p:cNvSpPr txBox="1">
            <a:spLocks noChangeArrowheads="1"/>
          </p:cNvSpPr>
          <p:nvPr/>
        </p:nvSpPr>
        <p:spPr bwMode="auto">
          <a:xfrm>
            <a:off x="3563938" y="6237288"/>
            <a:ext cx="2889250" cy="523875"/>
          </a:xfrm>
          <a:prstGeom prst="rect">
            <a:avLst/>
          </a:prstGeom>
          <a:noFill/>
          <a:ln w="9525">
            <a:noFill/>
            <a:miter lim="800000"/>
            <a:headEnd/>
            <a:tailEnd/>
          </a:ln>
        </p:spPr>
        <p:txBody>
          <a:bodyPr wrap="none">
            <a:spAutoFit/>
          </a:bodyPr>
          <a:lstStyle/>
          <a:p>
            <a:r>
              <a:rPr lang="nl-NL" sz="2800"/>
              <a:t>de handenarbeid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5236"/>
                                        </p:tgtEl>
                                        <p:attrNameLst>
                                          <p:attrName>style.visibility</p:attrName>
                                        </p:attrNameLst>
                                      </p:cBhvr>
                                      <p:to>
                                        <p:strVal val="visible"/>
                                      </p:to>
                                    </p:set>
                                    <p:anim calcmode="lin" valueType="num">
                                      <p:cBhvr additive="base">
                                        <p:cTn id="7" dur="500" fill="hold"/>
                                        <p:tgtEl>
                                          <p:spTgt spid="95236"/>
                                        </p:tgtEl>
                                        <p:attrNameLst>
                                          <p:attrName>ppt_x</p:attrName>
                                        </p:attrNameLst>
                                      </p:cBhvr>
                                      <p:tavLst>
                                        <p:tav tm="0">
                                          <p:val>
                                            <p:strVal val="#ppt_x"/>
                                          </p:val>
                                        </p:tav>
                                        <p:tav tm="100000">
                                          <p:val>
                                            <p:strVal val="#ppt_x"/>
                                          </p:val>
                                        </p:tav>
                                      </p:tavLst>
                                    </p:anim>
                                    <p:anim calcmode="lin" valueType="num">
                                      <p:cBhvr additive="base">
                                        <p:cTn id="8" dur="500" fill="hold"/>
                                        <p:tgtEl>
                                          <p:spTgt spid="952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5238"/>
                                        </p:tgtEl>
                                        <p:attrNameLst>
                                          <p:attrName>style.visibility</p:attrName>
                                        </p:attrNameLst>
                                      </p:cBhvr>
                                      <p:to>
                                        <p:strVal val="visible"/>
                                      </p:to>
                                    </p:set>
                                    <p:anim calcmode="lin" valueType="num">
                                      <p:cBhvr additive="base">
                                        <p:cTn id="13" dur="500" fill="hold"/>
                                        <p:tgtEl>
                                          <p:spTgt spid="95238"/>
                                        </p:tgtEl>
                                        <p:attrNameLst>
                                          <p:attrName>ppt_x</p:attrName>
                                        </p:attrNameLst>
                                      </p:cBhvr>
                                      <p:tavLst>
                                        <p:tav tm="0">
                                          <p:val>
                                            <p:strVal val="#ppt_x"/>
                                          </p:val>
                                        </p:tav>
                                        <p:tav tm="100000">
                                          <p:val>
                                            <p:strVal val="#ppt_x"/>
                                          </p:val>
                                        </p:tav>
                                      </p:tavLst>
                                    </p:anim>
                                    <p:anim calcmode="lin" valueType="num">
                                      <p:cBhvr additive="base">
                                        <p:cTn id="14" dur="500" fill="hold"/>
                                        <p:tgtEl>
                                          <p:spTgt spid="952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9"/>
                                        </p:tgtEl>
                                        <p:attrNameLst>
                                          <p:attrName>style.visibility</p:attrName>
                                        </p:attrNameLst>
                                      </p:cBhvr>
                                      <p:to>
                                        <p:strVal val="visible"/>
                                      </p:to>
                                    </p:set>
                                    <p:anim calcmode="lin" valueType="num">
                                      <p:cBhvr additive="base">
                                        <p:cTn id="19" dur="500" fill="hold"/>
                                        <p:tgtEl>
                                          <p:spTgt spid="95239"/>
                                        </p:tgtEl>
                                        <p:attrNameLst>
                                          <p:attrName>ppt_x</p:attrName>
                                        </p:attrNameLst>
                                      </p:cBhvr>
                                      <p:tavLst>
                                        <p:tav tm="0">
                                          <p:val>
                                            <p:strVal val="#ppt_x"/>
                                          </p:val>
                                        </p:tav>
                                        <p:tav tm="100000">
                                          <p:val>
                                            <p:strVal val="#ppt_x"/>
                                          </p:val>
                                        </p:tav>
                                      </p:tavLst>
                                    </p:anim>
                                    <p:anim calcmode="lin" valueType="num">
                                      <p:cBhvr additive="base">
                                        <p:cTn id="20" dur="500" fill="hold"/>
                                        <p:tgtEl>
                                          <p:spTgt spid="952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8" grpId="0"/>
      <p:bldP spid="9523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nl-NL"/>
          </a:p>
        </p:txBody>
      </p:sp>
      <p:sp>
        <p:nvSpPr>
          <p:cNvPr id="88067" name="Rectangle 3"/>
          <p:cNvSpPr>
            <a:spLocks noGrp="1" noChangeArrowheads="1"/>
          </p:cNvSpPr>
          <p:nvPr>
            <p:ph type="body" idx="1"/>
          </p:nvPr>
        </p:nvSpPr>
        <p:spPr/>
        <p:txBody>
          <a:bodyPr/>
          <a:lstStyle/>
          <a:p>
            <a:pPr eaLnBrk="1" hangingPunct="1"/>
            <a:endParaRPr lang="nl-NL"/>
          </a:p>
        </p:txBody>
      </p:sp>
      <p:sp>
        <p:nvSpPr>
          <p:cNvPr id="99332"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88069" name="Picture 5" descr="lijm"/>
          <p:cNvPicPr>
            <a:picLocks noChangeAspect="1" noChangeArrowheads="1"/>
          </p:cNvPicPr>
          <p:nvPr/>
        </p:nvPicPr>
        <p:blipFill>
          <a:blip r:embed="rId2" cstate="print"/>
          <a:srcRect/>
          <a:stretch>
            <a:fillRect/>
          </a:stretch>
        </p:blipFill>
        <p:spPr bwMode="auto">
          <a:xfrm>
            <a:off x="2627313" y="0"/>
            <a:ext cx="4291012" cy="6092825"/>
          </a:xfrm>
          <a:prstGeom prst="rect">
            <a:avLst/>
          </a:prstGeom>
          <a:noFill/>
          <a:ln w="9525">
            <a:noFill/>
            <a:miter lim="800000"/>
            <a:headEnd/>
            <a:tailEnd/>
          </a:ln>
        </p:spPr>
      </p:pic>
      <p:sp>
        <p:nvSpPr>
          <p:cNvPr id="99334" name="Text Box 6"/>
          <p:cNvSpPr txBox="1">
            <a:spLocks noChangeArrowheads="1"/>
          </p:cNvSpPr>
          <p:nvPr/>
        </p:nvSpPr>
        <p:spPr bwMode="auto">
          <a:xfrm>
            <a:off x="3563938" y="6237288"/>
            <a:ext cx="1225550" cy="523875"/>
          </a:xfrm>
          <a:prstGeom prst="rect">
            <a:avLst/>
          </a:prstGeom>
          <a:noFill/>
          <a:ln w="9525">
            <a:noFill/>
            <a:miter lim="800000"/>
            <a:headEnd/>
            <a:tailEnd/>
          </a:ln>
        </p:spPr>
        <p:txBody>
          <a:bodyPr wrap="none">
            <a:spAutoFit/>
          </a:bodyPr>
          <a:lstStyle/>
          <a:p>
            <a:r>
              <a:rPr lang="nl-NL" sz="2800"/>
              <a:t>de lijm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9332"/>
                                        </p:tgtEl>
                                        <p:attrNameLst>
                                          <p:attrName>style.visibility</p:attrName>
                                        </p:attrNameLst>
                                      </p:cBhvr>
                                      <p:to>
                                        <p:strVal val="visible"/>
                                      </p:to>
                                    </p:set>
                                    <p:anim calcmode="lin" valueType="num">
                                      <p:cBhvr additive="base">
                                        <p:cTn id="7" dur="500" fill="hold"/>
                                        <p:tgtEl>
                                          <p:spTgt spid="99332"/>
                                        </p:tgtEl>
                                        <p:attrNameLst>
                                          <p:attrName>ppt_x</p:attrName>
                                        </p:attrNameLst>
                                      </p:cBhvr>
                                      <p:tavLst>
                                        <p:tav tm="0">
                                          <p:val>
                                            <p:strVal val="#ppt_x"/>
                                          </p:val>
                                        </p:tav>
                                        <p:tav tm="100000">
                                          <p:val>
                                            <p:strVal val="#ppt_x"/>
                                          </p:val>
                                        </p:tav>
                                      </p:tavLst>
                                    </p:anim>
                                    <p:anim calcmode="lin" valueType="num">
                                      <p:cBhvr additive="base">
                                        <p:cTn id="8" dur="500" fill="hold"/>
                                        <p:tgtEl>
                                          <p:spTgt spid="993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4"/>
                                        </p:tgtEl>
                                        <p:attrNameLst>
                                          <p:attrName>style.visibility</p:attrName>
                                        </p:attrNameLst>
                                      </p:cBhvr>
                                      <p:to>
                                        <p:strVal val="visible"/>
                                      </p:to>
                                    </p:set>
                                    <p:anim calcmode="lin" valueType="num">
                                      <p:cBhvr additive="base">
                                        <p:cTn id="13" dur="500" fill="hold"/>
                                        <p:tgtEl>
                                          <p:spTgt spid="99334"/>
                                        </p:tgtEl>
                                        <p:attrNameLst>
                                          <p:attrName>ppt_x</p:attrName>
                                        </p:attrNameLst>
                                      </p:cBhvr>
                                      <p:tavLst>
                                        <p:tav tm="0">
                                          <p:val>
                                            <p:strVal val="#ppt_x"/>
                                          </p:val>
                                        </p:tav>
                                        <p:tav tm="100000">
                                          <p:val>
                                            <p:strVal val="#ppt_x"/>
                                          </p:val>
                                        </p:tav>
                                      </p:tavLst>
                                    </p:anim>
                                    <p:anim calcmode="lin" valueType="num">
                                      <p:cBhvr additive="base">
                                        <p:cTn id="14"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nl-NL"/>
          </a:p>
        </p:txBody>
      </p:sp>
      <p:sp>
        <p:nvSpPr>
          <p:cNvPr id="98307" name="Rectangle 3"/>
          <p:cNvSpPr>
            <a:spLocks noGrp="1" noChangeArrowheads="1"/>
          </p:cNvSpPr>
          <p:nvPr>
            <p:ph type="body" idx="1"/>
          </p:nvPr>
        </p:nvSpPr>
        <p:spPr/>
        <p:txBody>
          <a:bodyPr/>
          <a:lstStyle/>
          <a:p>
            <a:pPr eaLnBrk="1" hangingPunct="1"/>
            <a:endParaRPr lang="nl-NL"/>
          </a:p>
        </p:txBody>
      </p:sp>
      <p:sp>
        <p:nvSpPr>
          <p:cNvPr id="100356"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98309" name="Picture 5" descr="lijmen"/>
          <p:cNvPicPr>
            <a:picLocks noChangeAspect="1" noChangeArrowheads="1"/>
          </p:cNvPicPr>
          <p:nvPr/>
        </p:nvPicPr>
        <p:blipFill>
          <a:blip r:embed="rId2" cstate="print"/>
          <a:srcRect/>
          <a:stretch>
            <a:fillRect/>
          </a:stretch>
        </p:blipFill>
        <p:spPr bwMode="auto">
          <a:xfrm>
            <a:off x="468313" y="0"/>
            <a:ext cx="8172450" cy="6129338"/>
          </a:xfrm>
          <a:prstGeom prst="rect">
            <a:avLst/>
          </a:prstGeom>
          <a:noFill/>
          <a:ln w="9525">
            <a:noFill/>
            <a:miter lim="800000"/>
            <a:headEnd/>
            <a:tailEnd/>
          </a:ln>
        </p:spPr>
      </p:pic>
      <p:sp>
        <p:nvSpPr>
          <p:cNvPr id="100358" name="Text Box 6"/>
          <p:cNvSpPr txBox="1">
            <a:spLocks noChangeArrowheads="1"/>
          </p:cNvSpPr>
          <p:nvPr/>
        </p:nvSpPr>
        <p:spPr bwMode="auto">
          <a:xfrm>
            <a:off x="3563938" y="6237288"/>
            <a:ext cx="1125537" cy="523875"/>
          </a:xfrm>
          <a:prstGeom prst="rect">
            <a:avLst/>
          </a:prstGeom>
          <a:noFill/>
          <a:ln w="9525">
            <a:noFill/>
            <a:miter lim="800000"/>
            <a:headEnd/>
            <a:tailEnd/>
          </a:ln>
        </p:spPr>
        <p:txBody>
          <a:bodyPr wrap="none">
            <a:spAutoFit/>
          </a:bodyPr>
          <a:lstStyle/>
          <a:p>
            <a:r>
              <a:rPr lang="nl-NL" sz="2800"/>
              <a:t>lijmen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8"/>
                                        </p:tgtEl>
                                        <p:attrNameLst>
                                          <p:attrName>style.visibility</p:attrName>
                                        </p:attrNameLst>
                                      </p:cBhvr>
                                      <p:to>
                                        <p:strVal val="visible"/>
                                      </p:to>
                                    </p:set>
                                    <p:anim calcmode="lin" valueType="num">
                                      <p:cBhvr additive="base">
                                        <p:cTn id="13" dur="500" fill="hold"/>
                                        <p:tgtEl>
                                          <p:spTgt spid="100358"/>
                                        </p:tgtEl>
                                        <p:attrNameLst>
                                          <p:attrName>ppt_x</p:attrName>
                                        </p:attrNameLst>
                                      </p:cBhvr>
                                      <p:tavLst>
                                        <p:tav tm="0">
                                          <p:val>
                                            <p:strVal val="#ppt_x"/>
                                          </p:val>
                                        </p:tav>
                                        <p:tav tm="100000">
                                          <p:val>
                                            <p:strVal val="#ppt_x"/>
                                          </p:val>
                                        </p:tav>
                                      </p:tavLst>
                                    </p:anim>
                                    <p:anim calcmode="lin" valueType="num">
                                      <p:cBhvr additive="base">
                                        <p:cTn id="14" dur="500" fill="hold"/>
                                        <p:tgtEl>
                                          <p:spTgt spid="1003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nl-NL"/>
          </a:p>
        </p:txBody>
      </p:sp>
      <p:sp>
        <p:nvSpPr>
          <p:cNvPr id="89091" name="Rectangle 3"/>
          <p:cNvSpPr>
            <a:spLocks noGrp="1" noChangeArrowheads="1"/>
          </p:cNvSpPr>
          <p:nvPr>
            <p:ph type="body" idx="1"/>
          </p:nvPr>
        </p:nvSpPr>
        <p:spPr/>
        <p:txBody>
          <a:bodyPr/>
          <a:lstStyle/>
          <a:p>
            <a:pPr eaLnBrk="1" hangingPunct="1"/>
            <a:endParaRPr lang="nl-NL"/>
          </a:p>
        </p:txBody>
      </p:sp>
      <p:sp>
        <p:nvSpPr>
          <p:cNvPr id="91140"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89093" name="Picture 6" descr="VN-naald-7a"/>
          <p:cNvPicPr>
            <a:picLocks noChangeAspect="1" noChangeArrowheads="1"/>
          </p:cNvPicPr>
          <p:nvPr/>
        </p:nvPicPr>
        <p:blipFill>
          <a:blip r:embed="rId2" cstate="print"/>
          <a:srcRect/>
          <a:stretch>
            <a:fillRect/>
          </a:stretch>
        </p:blipFill>
        <p:spPr bwMode="auto">
          <a:xfrm>
            <a:off x="2051720" y="548680"/>
            <a:ext cx="6084887" cy="6084888"/>
          </a:xfrm>
          <a:prstGeom prst="rect">
            <a:avLst/>
          </a:prstGeom>
          <a:noFill/>
          <a:ln w="9525">
            <a:noFill/>
            <a:miter lim="800000"/>
            <a:headEnd/>
            <a:tailEnd/>
          </a:ln>
        </p:spPr>
      </p:pic>
      <p:sp>
        <p:nvSpPr>
          <p:cNvPr id="91143" name="Text Box 7"/>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1144" name="Text Box 8"/>
          <p:cNvSpPr txBox="1">
            <a:spLocks noChangeArrowheads="1"/>
          </p:cNvSpPr>
          <p:nvPr/>
        </p:nvSpPr>
        <p:spPr bwMode="auto">
          <a:xfrm>
            <a:off x="3563938" y="6237288"/>
            <a:ext cx="1552575" cy="519112"/>
          </a:xfrm>
          <a:prstGeom prst="rect">
            <a:avLst/>
          </a:prstGeom>
          <a:noFill/>
          <a:ln w="9525">
            <a:noFill/>
            <a:miter lim="800000"/>
            <a:headEnd/>
            <a:tailEnd/>
          </a:ln>
        </p:spPr>
        <p:txBody>
          <a:bodyPr wrap="none">
            <a:spAutoFit/>
          </a:bodyPr>
          <a:lstStyle/>
          <a:p>
            <a:r>
              <a:rPr lang="nl-NL" sz="2800"/>
              <a:t>de naald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ppt_x"/>
                                          </p:val>
                                        </p:tav>
                                        <p:tav tm="100000">
                                          <p:val>
                                            <p:strVal val="#ppt_x"/>
                                          </p:val>
                                        </p:tav>
                                      </p:tavLst>
                                    </p:anim>
                                    <p:anim calcmode="lin" valueType="num">
                                      <p:cBhvr additive="base">
                                        <p:cTn id="8"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1143"/>
                                        </p:tgtEl>
                                        <p:attrNameLst>
                                          <p:attrName>style.visibility</p:attrName>
                                        </p:attrNameLst>
                                      </p:cBhvr>
                                      <p:to>
                                        <p:strVal val="visible"/>
                                      </p:to>
                                    </p:set>
                                    <p:anim calcmode="lin" valueType="num">
                                      <p:cBhvr additive="base">
                                        <p:cTn id="13" dur="500" fill="hold"/>
                                        <p:tgtEl>
                                          <p:spTgt spid="91143"/>
                                        </p:tgtEl>
                                        <p:attrNameLst>
                                          <p:attrName>ppt_x</p:attrName>
                                        </p:attrNameLst>
                                      </p:cBhvr>
                                      <p:tavLst>
                                        <p:tav tm="0">
                                          <p:val>
                                            <p:strVal val="#ppt_x"/>
                                          </p:val>
                                        </p:tav>
                                        <p:tav tm="100000">
                                          <p:val>
                                            <p:strVal val="#ppt_x"/>
                                          </p:val>
                                        </p:tav>
                                      </p:tavLst>
                                    </p:anim>
                                    <p:anim calcmode="lin" valueType="num">
                                      <p:cBhvr additive="base">
                                        <p:cTn id="14" dur="500" fill="hold"/>
                                        <p:tgtEl>
                                          <p:spTgt spid="911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44"/>
                                        </p:tgtEl>
                                        <p:attrNameLst>
                                          <p:attrName>style.visibility</p:attrName>
                                        </p:attrNameLst>
                                      </p:cBhvr>
                                      <p:to>
                                        <p:strVal val="visible"/>
                                      </p:to>
                                    </p:set>
                                    <p:anim calcmode="lin" valueType="num">
                                      <p:cBhvr additive="base">
                                        <p:cTn id="19" dur="500" fill="hold"/>
                                        <p:tgtEl>
                                          <p:spTgt spid="91144"/>
                                        </p:tgtEl>
                                        <p:attrNameLst>
                                          <p:attrName>ppt_x</p:attrName>
                                        </p:attrNameLst>
                                      </p:cBhvr>
                                      <p:tavLst>
                                        <p:tav tm="0">
                                          <p:val>
                                            <p:strVal val="#ppt_x"/>
                                          </p:val>
                                        </p:tav>
                                        <p:tav tm="100000">
                                          <p:val>
                                            <p:strVal val="#ppt_x"/>
                                          </p:val>
                                        </p:tav>
                                      </p:tavLst>
                                    </p:anim>
                                    <p:anim calcmode="lin" valueType="num">
                                      <p:cBhvr additive="base">
                                        <p:cTn id="20"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3" grpId="0"/>
      <p:bldP spid="9114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nl-NL"/>
          </a:p>
        </p:txBody>
      </p:sp>
      <p:sp>
        <p:nvSpPr>
          <p:cNvPr id="82947" name="Rectangle 3"/>
          <p:cNvSpPr>
            <a:spLocks noGrp="1" noChangeArrowheads="1"/>
          </p:cNvSpPr>
          <p:nvPr>
            <p:ph type="body" idx="1"/>
          </p:nvPr>
        </p:nvSpPr>
        <p:spPr/>
        <p:txBody>
          <a:bodyPr/>
          <a:lstStyle/>
          <a:p>
            <a:pPr eaLnBrk="1" hangingPunct="1"/>
            <a:endParaRPr lang="nl-NL"/>
          </a:p>
        </p:txBody>
      </p:sp>
      <p:sp>
        <p:nvSpPr>
          <p:cNvPr id="92164" name="Text Box 4"/>
          <p:cNvSpPr txBox="1">
            <a:spLocks noChangeArrowheads="1"/>
          </p:cNvSpPr>
          <p:nvPr/>
        </p:nvSpPr>
        <p:spPr bwMode="auto">
          <a:xfrm>
            <a:off x="3348038" y="6021388"/>
            <a:ext cx="2486025" cy="523875"/>
          </a:xfrm>
          <a:prstGeom prst="rect">
            <a:avLst/>
          </a:prstGeom>
          <a:noFill/>
          <a:ln w="9525">
            <a:noFill/>
            <a:miter lim="800000"/>
            <a:headEnd/>
            <a:tailEnd/>
          </a:ln>
        </p:spPr>
        <p:txBody>
          <a:bodyPr wrap="none">
            <a:spAutoFit/>
          </a:bodyPr>
          <a:lstStyle/>
          <a:p>
            <a:r>
              <a:rPr lang="nl-NL" sz="2800"/>
              <a:t>de draad (wol)</a:t>
            </a:r>
          </a:p>
        </p:txBody>
      </p:sp>
      <p:pic>
        <p:nvPicPr>
          <p:cNvPr id="82949" name="Picture 5" descr="draad"/>
          <p:cNvPicPr>
            <a:picLocks noChangeAspect="1" noChangeArrowheads="1"/>
          </p:cNvPicPr>
          <p:nvPr/>
        </p:nvPicPr>
        <p:blipFill>
          <a:blip r:embed="rId2" cstate="print"/>
          <a:srcRect/>
          <a:stretch>
            <a:fillRect/>
          </a:stretch>
        </p:blipFill>
        <p:spPr bwMode="auto">
          <a:xfrm>
            <a:off x="2124075" y="0"/>
            <a:ext cx="5111750" cy="5111750"/>
          </a:xfrm>
          <a:prstGeom prst="rect">
            <a:avLst/>
          </a:prstGeom>
          <a:noFill/>
          <a:ln w="9525">
            <a:noFill/>
            <a:miter lim="800000"/>
            <a:headEnd/>
            <a:tailEnd/>
          </a:ln>
        </p:spPr>
      </p:pic>
      <p:sp>
        <p:nvSpPr>
          <p:cNvPr id="92166"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2167" name="Text Box 7"/>
          <p:cNvSpPr txBox="1">
            <a:spLocks noChangeArrowheads="1"/>
          </p:cNvSpPr>
          <p:nvPr/>
        </p:nvSpPr>
        <p:spPr bwMode="auto">
          <a:xfrm>
            <a:off x="3635375" y="6092825"/>
            <a:ext cx="184150" cy="366713"/>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additive="base">
                                        <p:cTn id="7" dur="500" fill="hold"/>
                                        <p:tgtEl>
                                          <p:spTgt spid="92164"/>
                                        </p:tgtEl>
                                        <p:attrNameLst>
                                          <p:attrName>ppt_x</p:attrName>
                                        </p:attrNameLst>
                                      </p:cBhvr>
                                      <p:tavLst>
                                        <p:tav tm="0">
                                          <p:val>
                                            <p:strVal val="#ppt_x"/>
                                          </p:val>
                                        </p:tav>
                                        <p:tav tm="100000">
                                          <p:val>
                                            <p:strVal val="#ppt_x"/>
                                          </p:val>
                                        </p:tav>
                                      </p:tavLst>
                                    </p:anim>
                                    <p:anim calcmode="lin" valueType="num">
                                      <p:cBhvr additive="base">
                                        <p:cTn id="8" dur="500" fill="hold"/>
                                        <p:tgtEl>
                                          <p:spTgt spid="921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2166"/>
                                        </p:tgtEl>
                                        <p:attrNameLst>
                                          <p:attrName>style.visibility</p:attrName>
                                        </p:attrNameLst>
                                      </p:cBhvr>
                                      <p:to>
                                        <p:strVal val="visible"/>
                                      </p:to>
                                    </p:set>
                                    <p:anim calcmode="lin" valueType="num">
                                      <p:cBhvr additive="base">
                                        <p:cTn id="13" dur="500" fill="hold"/>
                                        <p:tgtEl>
                                          <p:spTgt spid="92166"/>
                                        </p:tgtEl>
                                        <p:attrNameLst>
                                          <p:attrName>ppt_x</p:attrName>
                                        </p:attrNameLst>
                                      </p:cBhvr>
                                      <p:tavLst>
                                        <p:tav tm="0">
                                          <p:val>
                                            <p:strVal val="#ppt_x"/>
                                          </p:val>
                                        </p:tav>
                                        <p:tav tm="100000">
                                          <p:val>
                                            <p:strVal val="#ppt_x"/>
                                          </p:val>
                                        </p:tav>
                                      </p:tavLst>
                                    </p:anim>
                                    <p:anim calcmode="lin" valueType="num">
                                      <p:cBhvr additive="base">
                                        <p:cTn id="14"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92167"/>
                                        </p:tgtEl>
                                        <p:attrNameLst>
                                          <p:attrName>style.visibility</p:attrName>
                                        </p:attrNameLst>
                                      </p:cBhvr>
                                      <p:to>
                                        <p:strVal val="visible"/>
                                      </p:to>
                                    </p:set>
                                    <p:anim calcmode="lin" valueType="num">
                                      <p:cBhvr additive="base">
                                        <p:cTn id="19" dur="500" fill="hold"/>
                                        <p:tgtEl>
                                          <p:spTgt spid="92167"/>
                                        </p:tgtEl>
                                        <p:attrNameLst>
                                          <p:attrName>ppt_x</p:attrName>
                                        </p:attrNameLst>
                                      </p:cBhvr>
                                      <p:tavLst>
                                        <p:tav tm="0">
                                          <p:val>
                                            <p:strVal val="#ppt_x"/>
                                          </p:val>
                                        </p:tav>
                                        <p:tav tm="100000">
                                          <p:val>
                                            <p:strVal val="#ppt_x"/>
                                          </p:val>
                                        </p:tav>
                                      </p:tavLst>
                                    </p:anim>
                                    <p:anim calcmode="lin" valueType="num">
                                      <p:cBhvr additive="base">
                                        <p:cTn id="20" dur="500" fill="hold"/>
                                        <p:tgtEl>
                                          <p:spTgt spid="92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6" grpId="0"/>
      <p:bldP spid="9216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endParaRPr lang="nl-NL"/>
          </a:p>
        </p:txBody>
      </p:sp>
      <p:sp>
        <p:nvSpPr>
          <p:cNvPr id="99331" name="Rectangle 3"/>
          <p:cNvSpPr>
            <a:spLocks noGrp="1" noChangeArrowheads="1"/>
          </p:cNvSpPr>
          <p:nvPr>
            <p:ph type="body" idx="1"/>
          </p:nvPr>
        </p:nvSpPr>
        <p:spPr/>
        <p:txBody>
          <a:bodyPr/>
          <a:lstStyle/>
          <a:p>
            <a:pPr eaLnBrk="1" hangingPunct="1"/>
            <a:endParaRPr lang="nl-NL"/>
          </a:p>
        </p:txBody>
      </p:sp>
      <p:sp>
        <p:nvSpPr>
          <p:cNvPr id="101380"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99333" name="Picture 5" descr="naaien%201"/>
          <p:cNvPicPr>
            <a:picLocks noChangeAspect="1" noChangeArrowheads="1"/>
          </p:cNvPicPr>
          <p:nvPr/>
        </p:nvPicPr>
        <p:blipFill>
          <a:blip r:embed="rId2" cstate="print"/>
          <a:srcRect/>
          <a:stretch>
            <a:fillRect/>
          </a:stretch>
        </p:blipFill>
        <p:spPr bwMode="auto">
          <a:xfrm>
            <a:off x="395288" y="0"/>
            <a:ext cx="8243887" cy="5495925"/>
          </a:xfrm>
          <a:prstGeom prst="rect">
            <a:avLst/>
          </a:prstGeom>
          <a:noFill/>
          <a:ln w="9525">
            <a:noFill/>
            <a:miter lim="800000"/>
            <a:headEnd/>
            <a:tailEnd/>
          </a:ln>
        </p:spPr>
      </p:pic>
      <p:sp>
        <p:nvSpPr>
          <p:cNvPr id="101382" name="Text Box 6"/>
          <p:cNvSpPr txBox="1">
            <a:spLocks noChangeArrowheads="1"/>
          </p:cNvSpPr>
          <p:nvPr/>
        </p:nvSpPr>
        <p:spPr bwMode="auto">
          <a:xfrm>
            <a:off x="3563938" y="6237288"/>
            <a:ext cx="1266825" cy="523875"/>
          </a:xfrm>
          <a:prstGeom prst="rect">
            <a:avLst/>
          </a:prstGeom>
          <a:noFill/>
          <a:ln w="9525">
            <a:noFill/>
            <a:miter lim="800000"/>
            <a:headEnd/>
            <a:tailEnd/>
          </a:ln>
        </p:spPr>
        <p:txBody>
          <a:bodyPr wrap="none">
            <a:spAutoFit/>
          </a:bodyPr>
          <a:lstStyle/>
          <a:p>
            <a:r>
              <a:rPr lang="nl-NL" sz="2800"/>
              <a:t>naaien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1380"/>
                                        </p:tgtEl>
                                        <p:attrNameLst>
                                          <p:attrName>style.visibility</p:attrName>
                                        </p:attrNameLst>
                                      </p:cBhvr>
                                      <p:to>
                                        <p:strVal val="visible"/>
                                      </p:to>
                                    </p:set>
                                    <p:anim calcmode="lin" valueType="num">
                                      <p:cBhvr additive="base">
                                        <p:cTn id="7" dur="500" fill="hold"/>
                                        <p:tgtEl>
                                          <p:spTgt spid="101380"/>
                                        </p:tgtEl>
                                        <p:attrNameLst>
                                          <p:attrName>ppt_x</p:attrName>
                                        </p:attrNameLst>
                                      </p:cBhvr>
                                      <p:tavLst>
                                        <p:tav tm="0">
                                          <p:val>
                                            <p:strVal val="#ppt_x"/>
                                          </p:val>
                                        </p:tav>
                                        <p:tav tm="100000">
                                          <p:val>
                                            <p:strVal val="#ppt_x"/>
                                          </p:val>
                                        </p:tav>
                                      </p:tavLst>
                                    </p:anim>
                                    <p:anim calcmode="lin" valueType="num">
                                      <p:cBhvr additive="base">
                                        <p:cTn id="8"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82"/>
                                        </p:tgtEl>
                                        <p:attrNameLst>
                                          <p:attrName>style.visibility</p:attrName>
                                        </p:attrNameLst>
                                      </p:cBhvr>
                                      <p:to>
                                        <p:strVal val="visible"/>
                                      </p:to>
                                    </p:set>
                                    <p:anim calcmode="lin" valueType="num">
                                      <p:cBhvr additive="base">
                                        <p:cTn id="13" dur="500" fill="hold"/>
                                        <p:tgtEl>
                                          <p:spTgt spid="101382"/>
                                        </p:tgtEl>
                                        <p:attrNameLst>
                                          <p:attrName>ppt_x</p:attrName>
                                        </p:attrNameLst>
                                      </p:cBhvr>
                                      <p:tavLst>
                                        <p:tav tm="0">
                                          <p:val>
                                            <p:strVal val="#ppt_x"/>
                                          </p:val>
                                        </p:tav>
                                        <p:tav tm="100000">
                                          <p:val>
                                            <p:strVal val="#ppt_x"/>
                                          </p:val>
                                        </p:tav>
                                      </p:tavLst>
                                    </p:anim>
                                    <p:anim calcmode="lin" valueType="num">
                                      <p:cBhvr additive="base">
                                        <p:cTn id="14"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nl-NL"/>
          </a:p>
        </p:txBody>
      </p:sp>
      <p:sp>
        <p:nvSpPr>
          <p:cNvPr id="90115" name="Rectangle 3"/>
          <p:cNvSpPr>
            <a:spLocks noGrp="1" noChangeArrowheads="1"/>
          </p:cNvSpPr>
          <p:nvPr>
            <p:ph type="body" idx="1"/>
          </p:nvPr>
        </p:nvSpPr>
        <p:spPr/>
        <p:txBody>
          <a:bodyPr/>
          <a:lstStyle/>
          <a:p>
            <a:pPr eaLnBrk="1" hangingPunct="1"/>
            <a:endParaRPr lang="nl-NL"/>
          </a:p>
        </p:txBody>
      </p:sp>
      <p:sp>
        <p:nvSpPr>
          <p:cNvPr id="102404"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90117" name="Picture 5" descr="schaar"/>
          <p:cNvPicPr>
            <a:picLocks noChangeAspect="1" noChangeArrowheads="1"/>
          </p:cNvPicPr>
          <p:nvPr/>
        </p:nvPicPr>
        <p:blipFill>
          <a:blip r:embed="rId2" cstate="print"/>
          <a:srcRect/>
          <a:stretch>
            <a:fillRect/>
          </a:stretch>
        </p:blipFill>
        <p:spPr bwMode="auto">
          <a:xfrm>
            <a:off x="2484438" y="0"/>
            <a:ext cx="4556125" cy="6165850"/>
          </a:xfrm>
          <a:prstGeom prst="rect">
            <a:avLst/>
          </a:prstGeom>
          <a:noFill/>
          <a:ln w="9525">
            <a:noFill/>
            <a:miter lim="800000"/>
            <a:headEnd/>
            <a:tailEnd/>
          </a:ln>
        </p:spPr>
      </p:pic>
      <p:sp>
        <p:nvSpPr>
          <p:cNvPr id="102406"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102407" name="Text Box 7"/>
          <p:cNvSpPr txBox="1">
            <a:spLocks noChangeArrowheads="1"/>
          </p:cNvSpPr>
          <p:nvPr/>
        </p:nvSpPr>
        <p:spPr bwMode="auto">
          <a:xfrm>
            <a:off x="3563938" y="6237288"/>
            <a:ext cx="1749425" cy="519112"/>
          </a:xfrm>
          <a:prstGeom prst="rect">
            <a:avLst/>
          </a:prstGeom>
          <a:noFill/>
          <a:ln w="9525">
            <a:noFill/>
            <a:miter lim="800000"/>
            <a:headEnd/>
            <a:tailEnd/>
          </a:ln>
        </p:spPr>
        <p:txBody>
          <a:bodyPr wrap="none">
            <a:spAutoFit/>
          </a:bodyPr>
          <a:lstStyle/>
          <a:p>
            <a:r>
              <a:rPr lang="nl-NL" sz="2800"/>
              <a:t>de schaar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ppt_x"/>
                                          </p:val>
                                        </p:tav>
                                        <p:tav tm="100000">
                                          <p:val>
                                            <p:strVal val="#ppt_x"/>
                                          </p:val>
                                        </p:tav>
                                      </p:tavLst>
                                    </p:anim>
                                    <p:anim calcmode="lin" valueType="num">
                                      <p:cBhvr additive="base">
                                        <p:cTn id="8"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2406"/>
                                        </p:tgtEl>
                                        <p:attrNameLst>
                                          <p:attrName>style.visibility</p:attrName>
                                        </p:attrNameLst>
                                      </p:cBhvr>
                                      <p:to>
                                        <p:strVal val="visible"/>
                                      </p:to>
                                    </p:set>
                                    <p:anim calcmode="lin" valueType="num">
                                      <p:cBhvr additive="base">
                                        <p:cTn id="13" dur="500" fill="hold"/>
                                        <p:tgtEl>
                                          <p:spTgt spid="102406"/>
                                        </p:tgtEl>
                                        <p:attrNameLst>
                                          <p:attrName>ppt_x</p:attrName>
                                        </p:attrNameLst>
                                      </p:cBhvr>
                                      <p:tavLst>
                                        <p:tav tm="0">
                                          <p:val>
                                            <p:strVal val="#ppt_x"/>
                                          </p:val>
                                        </p:tav>
                                        <p:tav tm="100000">
                                          <p:val>
                                            <p:strVal val="#ppt_x"/>
                                          </p:val>
                                        </p:tav>
                                      </p:tavLst>
                                    </p:anim>
                                    <p:anim calcmode="lin" valueType="num">
                                      <p:cBhvr additive="base">
                                        <p:cTn id="14"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7"/>
                                        </p:tgtEl>
                                        <p:attrNameLst>
                                          <p:attrName>style.visibility</p:attrName>
                                        </p:attrNameLst>
                                      </p:cBhvr>
                                      <p:to>
                                        <p:strVal val="visible"/>
                                      </p:to>
                                    </p:set>
                                    <p:anim calcmode="lin" valueType="num">
                                      <p:cBhvr additive="base">
                                        <p:cTn id="19" dur="500" fill="hold"/>
                                        <p:tgtEl>
                                          <p:spTgt spid="102407"/>
                                        </p:tgtEl>
                                        <p:attrNameLst>
                                          <p:attrName>ppt_x</p:attrName>
                                        </p:attrNameLst>
                                      </p:cBhvr>
                                      <p:tavLst>
                                        <p:tav tm="0">
                                          <p:val>
                                            <p:strVal val="#ppt_x"/>
                                          </p:val>
                                        </p:tav>
                                        <p:tav tm="100000">
                                          <p:val>
                                            <p:strVal val="#ppt_x"/>
                                          </p:val>
                                        </p:tav>
                                      </p:tavLst>
                                    </p:anim>
                                    <p:anim calcmode="lin" valueType="num">
                                      <p:cBhvr additive="base">
                                        <p:cTn id="20" dur="500" fill="hold"/>
                                        <p:tgtEl>
                                          <p:spTgt spid="102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P spid="102406" grpId="0"/>
      <p:bldP spid="10240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endParaRPr lang="nl-NL"/>
          </a:p>
        </p:txBody>
      </p:sp>
      <p:sp>
        <p:nvSpPr>
          <p:cNvPr id="96259" name="Rectangle 3"/>
          <p:cNvSpPr>
            <a:spLocks noGrp="1" noChangeArrowheads="1"/>
          </p:cNvSpPr>
          <p:nvPr>
            <p:ph type="body" idx="1"/>
          </p:nvPr>
        </p:nvSpPr>
        <p:spPr/>
        <p:txBody>
          <a:bodyPr/>
          <a:lstStyle/>
          <a:p>
            <a:pPr eaLnBrk="1" hangingPunct="1"/>
            <a:endParaRPr lang="nl-NL"/>
          </a:p>
        </p:txBody>
      </p:sp>
      <p:sp>
        <p:nvSpPr>
          <p:cNvPr id="98308"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pic>
        <p:nvPicPr>
          <p:cNvPr id="96261" name="Picture 5" descr="Knutselen_2"/>
          <p:cNvPicPr>
            <a:picLocks noChangeAspect="1" noChangeArrowheads="1"/>
          </p:cNvPicPr>
          <p:nvPr/>
        </p:nvPicPr>
        <p:blipFill>
          <a:blip r:embed="rId2" cstate="print"/>
          <a:srcRect/>
          <a:stretch>
            <a:fillRect/>
          </a:stretch>
        </p:blipFill>
        <p:spPr bwMode="auto">
          <a:xfrm>
            <a:off x="684213" y="0"/>
            <a:ext cx="8101012" cy="6062663"/>
          </a:xfrm>
          <a:prstGeom prst="rect">
            <a:avLst/>
          </a:prstGeom>
          <a:noFill/>
          <a:ln w="9525">
            <a:noFill/>
            <a:miter lim="800000"/>
            <a:headEnd/>
            <a:tailEnd/>
          </a:ln>
        </p:spPr>
      </p:pic>
      <p:sp>
        <p:nvSpPr>
          <p:cNvPr id="98310" name="Text Box 6"/>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98311" name="Text Box 7"/>
          <p:cNvSpPr txBox="1">
            <a:spLocks noChangeArrowheads="1"/>
          </p:cNvSpPr>
          <p:nvPr/>
        </p:nvSpPr>
        <p:spPr bwMode="auto">
          <a:xfrm>
            <a:off x="1835150" y="6165850"/>
            <a:ext cx="184150" cy="366713"/>
          </a:xfrm>
          <a:prstGeom prst="rect">
            <a:avLst/>
          </a:prstGeom>
          <a:noFill/>
          <a:ln w="9525">
            <a:noFill/>
            <a:miter lim="800000"/>
            <a:headEnd/>
            <a:tailEnd/>
          </a:ln>
        </p:spPr>
        <p:txBody>
          <a:bodyPr wrap="none">
            <a:spAutoFit/>
          </a:bodyPr>
          <a:lstStyle/>
          <a:p>
            <a:endParaRPr lang="nl-NL"/>
          </a:p>
        </p:txBody>
      </p:sp>
      <p:sp>
        <p:nvSpPr>
          <p:cNvPr id="98312" name="Text Box 8"/>
          <p:cNvSpPr txBox="1">
            <a:spLocks noChangeArrowheads="1"/>
          </p:cNvSpPr>
          <p:nvPr/>
        </p:nvSpPr>
        <p:spPr bwMode="auto">
          <a:xfrm>
            <a:off x="3563938" y="6237288"/>
            <a:ext cx="1725612" cy="523875"/>
          </a:xfrm>
          <a:prstGeom prst="rect">
            <a:avLst/>
          </a:prstGeom>
          <a:noFill/>
          <a:ln w="9525">
            <a:noFill/>
            <a:miter lim="800000"/>
            <a:headEnd/>
            <a:tailEnd/>
          </a:ln>
        </p:spPr>
        <p:txBody>
          <a:bodyPr wrap="none">
            <a:spAutoFit/>
          </a:bodyPr>
          <a:lstStyle/>
          <a:p>
            <a:r>
              <a:rPr lang="nl-NL" sz="2800"/>
              <a:t>knutselen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8308"/>
                                        </p:tgtEl>
                                        <p:attrNameLst>
                                          <p:attrName>style.visibility</p:attrName>
                                        </p:attrNameLst>
                                      </p:cBhvr>
                                      <p:to>
                                        <p:strVal val="visible"/>
                                      </p:to>
                                    </p:set>
                                    <p:anim calcmode="lin" valueType="num">
                                      <p:cBhvr additive="base">
                                        <p:cTn id="7" dur="500" fill="hold"/>
                                        <p:tgtEl>
                                          <p:spTgt spid="98308"/>
                                        </p:tgtEl>
                                        <p:attrNameLst>
                                          <p:attrName>ppt_x</p:attrName>
                                        </p:attrNameLst>
                                      </p:cBhvr>
                                      <p:tavLst>
                                        <p:tav tm="0">
                                          <p:val>
                                            <p:strVal val="#ppt_x"/>
                                          </p:val>
                                        </p:tav>
                                        <p:tav tm="100000">
                                          <p:val>
                                            <p:strVal val="#ppt_x"/>
                                          </p:val>
                                        </p:tav>
                                      </p:tavLst>
                                    </p:anim>
                                    <p:anim calcmode="lin" valueType="num">
                                      <p:cBhvr additive="base">
                                        <p:cTn id="8" dur="500" fill="hold"/>
                                        <p:tgtEl>
                                          <p:spTgt spid="983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8310"/>
                                        </p:tgtEl>
                                        <p:attrNameLst>
                                          <p:attrName>style.visibility</p:attrName>
                                        </p:attrNameLst>
                                      </p:cBhvr>
                                      <p:to>
                                        <p:strVal val="visible"/>
                                      </p:to>
                                    </p:set>
                                    <p:anim calcmode="lin" valueType="num">
                                      <p:cBhvr additive="base">
                                        <p:cTn id="13" dur="500" fill="hold"/>
                                        <p:tgtEl>
                                          <p:spTgt spid="98310"/>
                                        </p:tgtEl>
                                        <p:attrNameLst>
                                          <p:attrName>ppt_x</p:attrName>
                                        </p:attrNameLst>
                                      </p:cBhvr>
                                      <p:tavLst>
                                        <p:tav tm="0">
                                          <p:val>
                                            <p:strVal val="#ppt_x"/>
                                          </p:val>
                                        </p:tav>
                                        <p:tav tm="100000">
                                          <p:val>
                                            <p:strVal val="#ppt_x"/>
                                          </p:val>
                                        </p:tav>
                                      </p:tavLst>
                                    </p:anim>
                                    <p:anim calcmode="lin" valueType="num">
                                      <p:cBhvr additive="base">
                                        <p:cTn id="14"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98311"/>
                                        </p:tgtEl>
                                        <p:attrNameLst>
                                          <p:attrName>style.visibility</p:attrName>
                                        </p:attrNameLst>
                                      </p:cBhvr>
                                      <p:to>
                                        <p:strVal val="visible"/>
                                      </p:to>
                                    </p:set>
                                    <p:anim calcmode="lin" valueType="num">
                                      <p:cBhvr additive="base">
                                        <p:cTn id="19" dur="500" fill="hold"/>
                                        <p:tgtEl>
                                          <p:spTgt spid="98311"/>
                                        </p:tgtEl>
                                        <p:attrNameLst>
                                          <p:attrName>ppt_x</p:attrName>
                                        </p:attrNameLst>
                                      </p:cBhvr>
                                      <p:tavLst>
                                        <p:tav tm="0">
                                          <p:val>
                                            <p:strVal val="#ppt_x"/>
                                          </p:val>
                                        </p:tav>
                                        <p:tav tm="100000">
                                          <p:val>
                                            <p:strVal val="#ppt_x"/>
                                          </p:val>
                                        </p:tav>
                                      </p:tavLst>
                                    </p:anim>
                                    <p:anim calcmode="lin" valueType="num">
                                      <p:cBhvr additive="base">
                                        <p:cTn id="20"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312"/>
                                        </p:tgtEl>
                                        <p:attrNameLst>
                                          <p:attrName>style.visibility</p:attrName>
                                        </p:attrNameLst>
                                      </p:cBhvr>
                                      <p:to>
                                        <p:strVal val="visible"/>
                                      </p:to>
                                    </p:set>
                                    <p:anim calcmode="lin" valueType="num">
                                      <p:cBhvr additive="base">
                                        <p:cTn id="25" dur="500" fill="hold"/>
                                        <p:tgtEl>
                                          <p:spTgt spid="98312"/>
                                        </p:tgtEl>
                                        <p:attrNameLst>
                                          <p:attrName>ppt_x</p:attrName>
                                        </p:attrNameLst>
                                      </p:cBhvr>
                                      <p:tavLst>
                                        <p:tav tm="0">
                                          <p:val>
                                            <p:strVal val="#ppt_x"/>
                                          </p:val>
                                        </p:tav>
                                        <p:tav tm="100000">
                                          <p:val>
                                            <p:strVal val="#ppt_x"/>
                                          </p:val>
                                        </p:tav>
                                      </p:tavLst>
                                    </p:anim>
                                    <p:anim calcmode="lin" valueType="num">
                                      <p:cBhvr additive="base">
                                        <p:cTn id="26" dur="500" fill="hold"/>
                                        <p:tgtEl>
                                          <p:spTgt spid="98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10" grpId="0"/>
      <p:bldP spid="98311" grpId="0"/>
      <p:bldP spid="9831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nl-NL"/>
          </a:p>
        </p:txBody>
      </p:sp>
      <p:sp>
        <p:nvSpPr>
          <p:cNvPr id="26630" name="Text Box 6"/>
          <p:cNvSpPr txBox="1">
            <a:spLocks noChangeArrowheads="1"/>
          </p:cNvSpPr>
          <p:nvPr/>
        </p:nvSpPr>
        <p:spPr bwMode="auto">
          <a:xfrm>
            <a:off x="3616325" y="6040438"/>
            <a:ext cx="184150" cy="366712"/>
          </a:xfrm>
          <a:prstGeom prst="rect">
            <a:avLst/>
          </a:prstGeom>
          <a:noFill/>
          <a:ln w="9525">
            <a:noFill/>
            <a:miter lim="800000"/>
            <a:headEnd/>
            <a:tailEnd/>
          </a:ln>
        </p:spPr>
        <p:txBody>
          <a:bodyPr wrap="none">
            <a:spAutoFit/>
          </a:bodyPr>
          <a:lstStyle/>
          <a:p>
            <a:endParaRPr lang="nl-NL"/>
          </a:p>
        </p:txBody>
      </p:sp>
      <p:pic>
        <p:nvPicPr>
          <p:cNvPr id="93188" name="Picture 7" descr="ZaagHand50cm502"/>
          <p:cNvPicPr>
            <a:picLocks noChangeAspect="1" noChangeArrowheads="1"/>
          </p:cNvPicPr>
          <p:nvPr/>
        </p:nvPicPr>
        <p:blipFill>
          <a:blip r:embed="rId2" cstate="print"/>
          <a:srcRect/>
          <a:stretch>
            <a:fillRect/>
          </a:stretch>
        </p:blipFill>
        <p:spPr bwMode="auto">
          <a:xfrm>
            <a:off x="1116013" y="0"/>
            <a:ext cx="6084887" cy="6084888"/>
          </a:xfrm>
          <a:prstGeom prst="rect">
            <a:avLst/>
          </a:prstGeom>
          <a:noFill/>
          <a:ln w="9525">
            <a:noFill/>
            <a:miter lim="800000"/>
            <a:headEnd/>
            <a:tailEnd/>
          </a:ln>
        </p:spPr>
      </p:pic>
      <p:sp>
        <p:nvSpPr>
          <p:cNvPr id="26632" name="Text Box 8"/>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
        <p:nvSpPr>
          <p:cNvPr id="26634" name="Text Box 10"/>
          <p:cNvSpPr txBox="1">
            <a:spLocks noChangeArrowheads="1"/>
          </p:cNvSpPr>
          <p:nvPr/>
        </p:nvSpPr>
        <p:spPr bwMode="auto">
          <a:xfrm>
            <a:off x="3348038" y="6021388"/>
            <a:ext cx="1452562" cy="519112"/>
          </a:xfrm>
          <a:prstGeom prst="rect">
            <a:avLst/>
          </a:prstGeom>
          <a:noFill/>
          <a:ln w="9525">
            <a:noFill/>
            <a:miter lim="800000"/>
            <a:headEnd/>
            <a:tailEnd/>
          </a:ln>
        </p:spPr>
        <p:txBody>
          <a:bodyPr wrap="none">
            <a:spAutoFit/>
          </a:bodyPr>
          <a:lstStyle/>
          <a:p>
            <a:r>
              <a:rPr lang="nl-NL" sz="2800"/>
              <a:t>de zaag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ppt_x"/>
                                          </p:val>
                                        </p:tav>
                                        <p:tav tm="100000">
                                          <p:val>
                                            <p:strVal val="#ppt_x"/>
                                          </p:val>
                                        </p:tav>
                                      </p:tavLst>
                                    </p:anim>
                                    <p:anim calcmode="lin" valueType="num">
                                      <p:cBhvr additive="base">
                                        <p:cTn id="8"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6632"/>
                                        </p:tgtEl>
                                        <p:attrNameLst>
                                          <p:attrName>style.visibility</p:attrName>
                                        </p:attrNameLst>
                                      </p:cBhvr>
                                      <p:to>
                                        <p:strVal val="visible"/>
                                      </p:to>
                                    </p:set>
                                    <p:anim calcmode="lin" valueType="num">
                                      <p:cBhvr additive="base">
                                        <p:cTn id="13" dur="500" fill="hold"/>
                                        <p:tgtEl>
                                          <p:spTgt spid="26632"/>
                                        </p:tgtEl>
                                        <p:attrNameLst>
                                          <p:attrName>ppt_x</p:attrName>
                                        </p:attrNameLst>
                                      </p:cBhvr>
                                      <p:tavLst>
                                        <p:tav tm="0">
                                          <p:val>
                                            <p:strVal val="#ppt_x"/>
                                          </p:val>
                                        </p:tav>
                                        <p:tav tm="100000">
                                          <p:val>
                                            <p:strVal val="#ppt_x"/>
                                          </p:val>
                                        </p:tav>
                                      </p:tavLst>
                                    </p:anim>
                                    <p:anim calcmode="lin" valueType="num">
                                      <p:cBhvr additive="base">
                                        <p:cTn id="14"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34"/>
                                        </p:tgtEl>
                                        <p:attrNameLst>
                                          <p:attrName>style.visibility</p:attrName>
                                        </p:attrNameLst>
                                      </p:cBhvr>
                                      <p:to>
                                        <p:strVal val="visible"/>
                                      </p:to>
                                    </p:set>
                                    <p:anim calcmode="lin" valueType="num">
                                      <p:cBhvr additive="base">
                                        <p:cTn id="19" dur="500" fill="hold"/>
                                        <p:tgtEl>
                                          <p:spTgt spid="26634"/>
                                        </p:tgtEl>
                                        <p:attrNameLst>
                                          <p:attrName>ppt_x</p:attrName>
                                        </p:attrNameLst>
                                      </p:cBhvr>
                                      <p:tavLst>
                                        <p:tav tm="0">
                                          <p:val>
                                            <p:strVal val="#ppt_x"/>
                                          </p:val>
                                        </p:tav>
                                        <p:tav tm="100000">
                                          <p:val>
                                            <p:strVal val="#ppt_x"/>
                                          </p:val>
                                        </p:tav>
                                      </p:tavLst>
                                    </p:anim>
                                    <p:anim calcmode="lin" valueType="num">
                                      <p:cBhvr additive="base">
                                        <p:cTn id="20"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2" grpId="0"/>
      <p:bldP spid="2663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nl-NL"/>
          </a:p>
        </p:txBody>
      </p:sp>
      <p:sp>
        <p:nvSpPr>
          <p:cNvPr id="100355" name="Rectangle 3"/>
          <p:cNvSpPr>
            <a:spLocks noGrp="1" noChangeArrowheads="1"/>
          </p:cNvSpPr>
          <p:nvPr>
            <p:ph type="body" idx="1"/>
          </p:nvPr>
        </p:nvSpPr>
        <p:spPr/>
        <p:txBody>
          <a:bodyPr/>
          <a:lstStyle/>
          <a:p>
            <a:pPr eaLnBrk="1" hangingPunct="1"/>
            <a:endParaRPr lang="nl-NL"/>
          </a:p>
        </p:txBody>
      </p:sp>
      <p:sp>
        <p:nvSpPr>
          <p:cNvPr id="107524"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sp>
        <p:nvSpPr>
          <p:cNvPr id="107525" name="Text Box 5"/>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pic>
        <p:nvPicPr>
          <p:cNvPr id="100358" name="Picture 6" descr="zagen1g"/>
          <p:cNvPicPr>
            <a:picLocks noChangeAspect="1" noChangeArrowheads="1"/>
          </p:cNvPicPr>
          <p:nvPr/>
        </p:nvPicPr>
        <p:blipFill>
          <a:blip r:embed="rId2" cstate="print"/>
          <a:srcRect/>
          <a:stretch>
            <a:fillRect/>
          </a:stretch>
        </p:blipFill>
        <p:spPr bwMode="auto">
          <a:xfrm>
            <a:off x="2339975" y="0"/>
            <a:ext cx="4246563" cy="5661025"/>
          </a:xfrm>
          <a:prstGeom prst="rect">
            <a:avLst/>
          </a:prstGeom>
          <a:noFill/>
          <a:ln w="9525">
            <a:noFill/>
            <a:miter lim="800000"/>
            <a:headEnd/>
            <a:tailEnd/>
          </a:ln>
        </p:spPr>
      </p:pic>
      <p:sp>
        <p:nvSpPr>
          <p:cNvPr id="107527" name="Text Box 7"/>
          <p:cNvSpPr txBox="1">
            <a:spLocks noChangeArrowheads="1"/>
          </p:cNvSpPr>
          <p:nvPr/>
        </p:nvSpPr>
        <p:spPr bwMode="auto">
          <a:xfrm>
            <a:off x="3563938" y="6237288"/>
            <a:ext cx="1165225" cy="523875"/>
          </a:xfrm>
          <a:prstGeom prst="rect">
            <a:avLst/>
          </a:prstGeom>
          <a:noFill/>
          <a:ln w="9525">
            <a:noFill/>
            <a:miter lim="800000"/>
            <a:headEnd/>
            <a:tailEnd/>
          </a:ln>
        </p:spPr>
        <p:txBody>
          <a:bodyPr wrap="none">
            <a:spAutoFit/>
          </a:bodyPr>
          <a:lstStyle/>
          <a:p>
            <a:r>
              <a:rPr lang="nl-NL" sz="2800"/>
              <a:t>zagen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ppt_x"/>
                                          </p:val>
                                        </p:tav>
                                        <p:tav tm="100000">
                                          <p:val>
                                            <p:strVal val="#ppt_x"/>
                                          </p:val>
                                        </p:tav>
                                      </p:tavLst>
                                    </p:anim>
                                    <p:anim calcmode="lin" valueType="num">
                                      <p:cBhvr additive="base">
                                        <p:cTn id="8"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7525"/>
                                        </p:tgtEl>
                                        <p:attrNameLst>
                                          <p:attrName>style.visibility</p:attrName>
                                        </p:attrNameLst>
                                      </p:cBhvr>
                                      <p:to>
                                        <p:strVal val="visible"/>
                                      </p:to>
                                    </p:set>
                                    <p:anim calcmode="lin" valueType="num">
                                      <p:cBhvr additive="base">
                                        <p:cTn id="13" dur="500" fill="hold"/>
                                        <p:tgtEl>
                                          <p:spTgt spid="107525"/>
                                        </p:tgtEl>
                                        <p:attrNameLst>
                                          <p:attrName>ppt_x</p:attrName>
                                        </p:attrNameLst>
                                      </p:cBhvr>
                                      <p:tavLst>
                                        <p:tav tm="0">
                                          <p:val>
                                            <p:strVal val="#ppt_x"/>
                                          </p:val>
                                        </p:tav>
                                        <p:tav tm="100000">
                                          <p:val>
                                            <p:strVal val="#ppt_x"/>
                                          </p:val>
                                        </p:tav>
                                      </p:tavLst>
                                    </p:anim>
                                    <p:anim calcmode="lin" valueType="num">
                                      <p:cBhvr additive="base">
                                        <p:cTn id="14"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7"/>
                                        </p:tgtEl>
                                        <p:attrNameLst>
                                          <p:attrName>style.visibility</p:attrName>
                                        </p:attrNameLst>
                                      </p:cBhvr>
                                      <p:to>
                                        <p:strVal val="visible"/>
                                      </p:to>
                                    </p:set>
                                    <p:anim calcmode="lin" valueType="num">
                                      <p:cBhvr additive="base">
                                        <p:cTn id="19" dur="500" fill="hold"/>
                                        <p:tgtEl>
                                          <p:spTgt spid="107527"/>
                                        </p:tgtEl>
                                        <p:attrNameLst>
                                          <p:attrName>ppt_x</p:attrName>
                                        </p:attrNameLst>
                                      </p:cBhvr>
                                      <p:tavLst>
                                        <p:tav tm="0">
                                          <p:val>
                                            <p:strVal val="#ppt_x"/>
                                          </p:val>
                                        </p:tav>
                                        <p:tav tm="100000">
                                          <p:val>
                                            <p:strVal val="#ppt_x"/>
                                          </p:val>
                                        </p:tav>
                                      </p:tavLst>
                                    </p:anim>
                                    <p:anim calcmode="lin" valueType="num">
                                      <p:cBhvr additive="base">
                                        <p:cTn id="20"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P spid="107525" grpId="0"/>
      <p:bldP spid="1075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nl-NL"/>
          </a:p>
        </p:txBody>
      </p:sp>
      <p:sp>
        <p:nvSpPr>
          <p:cNvPr id="11267" name="Rectangle 3"/>
          <p:cNvSpPr>
            <a:spLocks noGrp="1" noChangeArrowheads="1"/>
          </p:cNvSpPr>
          <p:nvPr>
            <p:ph type="body" idx="1"/>
          </p:nvPr>
        </p:nvSpPr>
        <p:spPr/>
        <p:txBody>
          <a:bodyPr/>
          <a:lstStyle/>
          <a:p>
            <a:pPr eaLnBrk="1" hangingPunct="1"/>
            <a:endParaRPr lang="nl-NL"/>
          </a:p>
        </p:txBody>
      </p:sp>
      <p:pic>
        <p:nvPicPr>
          <p:cNvPr id="11268" name="Picture 4" descr="opzoeken"/>
          <p:cNvPicPr>
            <a:picLocks noChangeAspect="1" noChangeArrowheads="1"/>
          </p:cNvPicPr>
          <p:nvPr/>
        </p:nvPicPr>
        <p:blipFill>
          <a:blip r:embed="rId2" cstate="print"/>
          <a:srcRect/>
          <a:stretch>
            <a:fillRect/>
          </a:stretch>
        </p:blipFill>
        <p:spPr bwMode="auto">
          <a:xfrm>
            <a:off x="0" y="0"/>
            <a:ext cx="9144000" cy="6094413"/>
          </a:xfrm>
          <a:prstGeom prst="rect">
            <a:avLst/>
          </a:prstGeom>
          <a:noFill/>
          <a:ln w="9525">
            <a:noFill/>
            <a:miter lim="800000"/>
            <a:headEnd/>
            <a:tailEnd/>
          </a:ln>
        </p:spPr>
      </p:pic>
      <p:sp>
        <p:nvSpPr>
          <p:cNvPr id="44038" name="Text Box 6"/>
          <p:cNvSpPr txBox="1">
            <a:spLocks noChangeArrowheads="1"/>
          </p:cNvSpPr>
          <p:nvPr/>
        </p:nvSpPr>
        <p:spPr bwMode="auto">
          <a:xfrm>
            <a:off x="3059113" y="6394450"/>
            <a:ext cx="3478212" cy="522288"/>
          </a:xfrm>
          <a:prstGeom prst="rect">
            <a:avLst/>
          </a:prstGeom>
          <a:noFill/>
          <a:ln w="9525">
            <a:noFill/>
            <a:miter lim="800000"/>
            <a:headEnd/>
            <a:tailEnd/>
          </a:ln>
        </p:spPr>
        <p:txBody>
          <a:bodyPr>
            <a:spAutoFit/>
          </a:bodyPr>
          <a:lstStyle/>
          <a:p>
            <a:pPr algn="ctr"/>
            <a:r>
              <a:rPr lang="nl-NL" sz="2800"/>
              <a:t>opzoeken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500" fill="hold"/>
                                        <p:tgtEl>
                                          <p:spTgt spid="44038"/>
                                        </p:tgtEl>
                                        <p:attrNameLst>
                                          <p:attrName>ppt_x</p:attrName>
                                        </p:attrNameLst>
                                      </p:cBhvr>
                                      <p:tavLst>
                                        <p:tav tm="0">
                                          <p:val>
                                            <p:strVal val="#ppt_x"/>
                                          </p:val>
                                        </p:tav>
                                        <p:tav tm="100000">
                                          <p:val>
                                            <p:strVal val="#ppt_x"/>
                                          </p:val>
                                        </p:tav>
                                      </p:tavLst>
                                    </p:anim>
                                    <p:anim calcmode="lin" valueType="num">
                                      <p:cBhvr additive="base">
                                        <p:cTn id="8"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nl-NL"/>
          </a:p>
        </p:txBody>
      </p:sp>
      <p:sp>
        <p:nvSpPr>
          <p:cNvPr id="92163" name="Rectangle 3"/>
          <p:cNvSpPr>
            <a:spLocks noGrp="1" noChangeArrowheads="1"/>
          </p:cNvSpPr>
          <p:nvPr>
            <p:ph type="body" idx="1"/>
          </p:nvPr>
        </p:nvSpPr>
        <p:spPr/>
        <p:txBody>
          <a:bodyPr/>
          <a:lstStyle/>
          <a:p>
            <a:pPr eaLnBrk="1" hangingPunct="1"/>
            <a:endParaRPr lang="nl-NL"/>
          </a:p>
        </p:txBody>
      </p:sp>
      <p:sp>
        <p:nvSpPr>
          <p:cNvPr id="27652" name="Text Box 4"/>
          <p:cNvSpPr txBox="1">
            <a:spLocks noChangeArrowheads="1"/>
          </p:cNvSpPr>
          <p:nvPr/>
        </p:nvSpPr>
        <p:spPr bwMode="auto">
          <a:xfrm>
            <a:off x="3616325" y="6040438"/>
            <a:ext cx="184150" cy="366712"/>
          </a:xfrm>
          <a:prstGeom prst="rect">
            <a:avLst/>
          </a:prstGeom>
          <a:noFill/>
          <a:ln w="9525">
            <a:noFill/>
            <a:miter lim="800000"/>
            <a:headEnd/>
            <a:tailEnd/>
          </a:ln>
        </p:spPr>
        <p:txBody>
          <a:bodyPr wrap="none">
            <a:spAutoFit/>
          </a:bodyPr>
          <a:lstStyle/>
          <a:p>
            <a:endParaRPr lang="nl-NL"/>
          </a:p>
        </p:txBody>
      </p:sp>
      <p:sp>
        <p:nvSpPr>
          <p:cNvPr id="27653" name="Text Box 5"/>
          <p:cNvSpPr txBox="1">
            <a:spLocks noChangeArrowheads="1"/>
          </p:cNvSpPr>
          <p:nvPr/>
        </p:nvSpPr>
        <p:spPr bwMode="auto">
          <a:xfrm>
            <a:off x="3832225" y="6256338"/>
            <a:ext cx="1644650" cy="523875"/>
          </a:xfrm>
          <a:prstGeom prst="rect">
            <a:avLst/>
          </a:prstGeom>
          <a:noFill/>
          <a:ln w="9525">
            <a:noFill/>
            <a:miter lim="800000"/>
            <a:headEnd/>
            <a:tailEnd/>
          </a:ln>
        </p:spPr>
        <p:txBody>
          <a:bodyPr wrap="none">
            <a:spAutoFit/>
          </a:bodyPr>
          <a:lstStyle/>
          <a:p>
            <a:r>
              <a:rPr lang="nl-NL" sz="2800"/>
              <a:t>de stapel</a:t>
            </a:r>
          </a:p>
        </p:txBody>
      </p:sp>
      <p:pic>
        <p:nvPicPr>
          <p:cNvPr id="92166" name="Picture 6" descr="stapel_stenen"/>
          <p:cNvPicPr>
            <a:picLocks noChangeAspect="1" noChangeArrowheads="1"/>
          </p:cNvPicPr>
          <p:nvPr/>
        </p:nvPicPr>
        <p:blipFill>
          <a:blip r:embed="rId2" cstate="print"/>
          <a:srcRect/>
          <a:stretch>
            <a:fillRect/>
          </a:stretch>
        </p:blipFill>
        <p:spPr bwMode="auto">
          <a:xfrm>
            <a:off x="1042988" y="0"/>
            <a:ext cx="6948487" cy="5802313"/>
          </a:xfrm>
          <a:prstGeom prst="rect">
            <a:avLst/>
          </a:prstGeom>
          <a:noFill/>
          <a:ln w="9525">
            <a:noFill/>
            <a:miter lim="800000"/>
            <a:headEnd/>
            <a:tailEnd/>
          </a:ln>
        </p:spPr>
      </p:pic>
      <p:sp>
        <p:nvSpPr>
          <p:cNvPr id="27655" name="Text Box 7"/>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27655"/>
                                        </p:tgtEl>
                                        <p:attrNameLst>
                                          <p:attrName>style.visibility</p:attrName>
                                        </p:attrNameLst>
                                      </p:cBhvr>
                                      <p:to>
                                        <p:strVal val="visible"/>
                                      </p:to>
                                    </p:set>
                                    <p:anim calcmode="lin" valueType="num">
                                      <p:cBhvr additive="base">
                                        <p:cTn id="19" dur="500" fill="hold"/>
                                        <p:tgtEl>
                                          <p:spTgt spid="27655"/>
                                        </p:tgtEl>
                                        <p:attrNameLst>
                                          <p:attrName>ppt_x</p:attrName>
                                        </p:attrNameLst>
                                      </p:cBhvr>
                                      <p:tavLst>
                                        <p:tav tm="0">
                                          <p:val>
                                            <p:strVal val="#ppt_x"/>
                                          </p:val>
                                        </p:tav>
                                        <p:tav tm="100000">
                                          <p:val>
                                            <p:strVal val="#ppt_x"/>
                                          </p:val>
                                        </p:tav>
                                      </p:tavLst>
                                    </p:anim>
                                    <p:anim calcmode="lin" valueType="num">
                                      <p:cBhvr additive="base">
                                        <p:cTn id="20"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p:txBody>
          <a:bodyPr/>
          <a:lstStyle/>
          <a:p>
            <a:pPr eaLnBrk="1" hangingPunct="1"/>
            <a:endParaRPr lang="nl-NL"/>
          </a:p>
        </p:txBody>
      </p:sp>
      <p:sp>
        <p:nvSpPr>
          <p:cNvPr id="101379" name="Tijdelijke aanduiding voor inhoud 2"/>
          <p:cNvSpPr>
            <a:spLocks noGrp="1"/>
          </p:cNvSpPr>
          <p:nvPr>
            <p:ph idx="1"/>
          </p:nvPr>
        </p:nvSpPr>
        <p:spPr/>
        <p:txBody>
          <a:bodyPr/>
          <a:lstStyle/>
          <a:p>
            <a:pPr algn="ctr" eaLnBrk="1" hangingPunct="1">
              <a:buFontTx/>
              <a:buNone/>
            </a:pPr>
            <a:endParaRPr lang="nl-NL" sz="9600"/>
          </a:p>
          <a:p>
            <a:pPr algn="ctr" eaLnBrk="1" hangingPunct="1">
              <a:buFontTx/>
              <a:buNone/>
            </a:pPr>
            <a:r>
              <a:rPr lang="nl-NL" sz="9600"/>
              <a:t>lenen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nl-NL"/>
              <a:t>taalfuncties</a:t>
            </a:r>
          </a:p>
        </p:txBody>
      </p:sp>
      <p:sp>
        <p:nvSpPr>
          <p:cNvPr id="102403" name="Rectangle 3"/>
          <p:cNvSpPr>
            <a:spLocks noGrp="1" noChangeArrowheads="1"/>
          </p:cNvSpPr>
          <p:nvPr>
            <p:ph type="body" idx="1"/>
          </p:nvPr>
        </p:nvSpPr>
        <p:spPr/>
        <p:txBody>
          <a:bodyPr/>
          <a:lstStyle/>
          <a:p>
            <a:pPr eaLnBrk="1" hangingPunct="1">
              <a:buFontTx/>
              <a:buNone/>
            </a:pPr>
            <a:r>
              <a:rPr lang="nl-NL"/>
              <a:t>iets van iemand vragen (lenen):</a:t>
            </a:r>
          </a:p>
          <a:p>
            <a:pPr eaLnBrk="1" hangingPunct="1">
              <a:buFontTx/>
              <a:buNone/>
            </a:pPr>
            <a:endParaRPr lang="nl-NL"/>
          </a:p>
          <a:p>
            <a:pPr eaLnBrk="1" hangingPunct="1">
              <a:buFontTx/>
              <a:buNone/>
            </a:pPr>
            <a:endParaRPr lang="nl-NL"/>
          </a:p>
          <a:p>
            <a:pPr eaLnBrk="1" hangingPunct="1">
              <a:buFontTx/>
              <a:buNone/>
            </a:pPr>
            <a:r>
              <a:rPr lang="nl-NL" sz="4000"/>
              <a:t>mag ik …………….. van je lenen?</a:t>
            </a:r>
          </a:p>
        </p:txBody>
      </p:sp>
      <p:sp>
        <p:nvSpPr>
          <p:cNvPr id="108548"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sp>
        <p:nvSpPr>
          <p:cNvPr id="108549" name="Text Box 5"/>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8548"/>
                                        </p:tgtEl>
                                        <p:attrNameLst>
                                          <p:attrName>style.visibility</p:attrName>
                                        </p:attrNameLst>
                                      </p:cBhvr>
                                      <p:to>
                                        <p:strVal val="visible"/>
                                      </p:to>
                                    </p:set>
                                    <p:anim calcmode="lin" valueType="num">
                                      <p:cBhvr additive="base">
                                        <p:cTn id="7" dur="500" fill="hold"/>
                                        <p:tgtEl>
                                          <p:spTgt spid="108548"/>
                                        </p:tgtEl>
                                        <p:attrNameLst>
                                          <p:attrName>ppt_x</p:attrName>
                                        </p:attrNameLst>
                                      </p:cBhvr>
                                      <p:tavLst>
                                        <p:tav tm="0">
                                          <p:val>
                                            <p:strVal val="#ppt_x"/>
                                          </p:val>
                                        </p:tav>
                                        <p:tav tm="100000">
                                          <p:val>
                                            <p:strVal val="#ppt_x"/>
                                          </p:val>
                                        </p:tav>
                                      </p:tavLst>
                                    </p:anim>
                                    <p:anim calcmode="lin" valueType="num">
                                      <p:cBhvr additive="base">
                                        <p:cTn id="8" dur="500" fill="hold"/>
                                        <p:tgtEl>
                                          <p:spTgt spid="1085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8549"/>
                                        </p:tgtEl>
                                        <p:attrNameLst>
                                          <p:attrName>style.visibility</p:attrName>
                                        </p:attrNameLst>
                                      </p:cBhvr>
                                      <p:to>
                                        <p:strVal val="visible"/>
                                      </p:to>
                                    </p:set>
                                    <p:anim calcmode="lin" valueType="num">
                                      <p:cBhvr additive="base">
                                        <p:cTn id="13" dur="500" fill="hold"/>
                                        <p:tgtEl>
                                          <p:spTgt spid="108549"/>
                                        </p:tgtEl>
                                        <p:attrNameLst>
                                          <p:attrName>ppt_x</p:attrName>
                                        </p:attrNameLst>
                                      </p:cBhvr>
                                      <p:tavLst>
                                        <p:tav tm="0">
                                          <p:val>
                                            <p:strVal val="#ppt_x"/>
                                          </p:val>
                                        </p:tav>
                                        <p:tav tm="100000">
                                          <p:val>
                                            <p:strVal val="#ppt_x"/>
                                          </p:val>
                                        </p:tav>
                                      </p:tavLst>
                                    </p:anim>
                                    <p:anim calcmode="lin" valueType="num">
                                      <p:cBhvr additive="base">
                                        <p:cTn id="14" dur="500" fill="hold"/>
                                        <p:tgtEl>
                                          <p:spTgt spid="108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P spid="10854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nl-NL"/>
              <a:t>taalfuncties</a:t>
            </a:r>
          </a:p>
        </p:txBody>
      </p:sp>
      <p:sp>
        <p:nvSpPr>
          <p:cNvPr id="103427" name="Rectangle 3"/>
          <p:cNvSpPr>
            <a:spLocks noGrp="1" noChangeArrowheads="1"/>
          </p:cNvSpPr>
          <p:nvPr>
            <p:ph type="body" idx="1"/>
          </p:nvPr>
        </p:nvSpPr>
        <p:spPr/>
        <p:txBody>
          <a:bodyPr/>
          <a:lstStyle/>
          <a:p>
            <a:pPr eaLnBrk="1" hangingPunct="1">
              <a:buFontTx/>
              <a:buNone/>
            </a:pPr>
            <a:r>
              <a:rPr lang="nl-NL"/>
              <a:t>om uitleg vragen</a:t>
            </a:r>
          </a:p>
          <a:p>
            <a:pPr eaLnBrk="1" hangingPunct="1">
              <a:buFontTx/>
              <a:buNone/>
            </a:pPr>
            <a:endParaRPr lang="nl-NL"/>
          </a:p>
          <a:p>
            <a:pPr eaLnBrk="1" hangingPunct="1">
              <a:buFontTx/>
              <a:buNone/>
            </a:pPr>
            <a:r>
              <a:rPr lang="nl-NL" sz="5400"/>
              <a:t>juf, ik snap het niet?</a:t>
            </a:r>
          </a:p>
          <a:p>
            <a:pPr eaLnBrk="1" hangingPunct="1">
              <a:buFontTx/>
              <a:buNone/>
            </a:pPr>
            <a:r>
              <a:rPr lang="nl-NL" sz="5400"/>
              <a:t>juf, kunt u me helpen?</a:t>
            </a:r>
          </a:p>
        </p:txBody>
      </p:sp>
      <p:sp>
        <p:nvSpPr>
          <p:cNvPr id="109572" name="Text Box 4"/>
          <p:cNvSpPr txBox="1">
            <a:spLocks noChangeArrowheads="1"/>
          </p:cNvSpPr>
          <p:nvPr/>
        </p:nvSpPr>
        <p:spPr bwMode="auto">
          <a:xfrm>
            <a:off x="3348038" y="6021388"/>
            <a:ext cx="184150" cy="366712"/>
          </a:xfrm>
          <a:prstGeom prst="rect">
            <a:avLst/>
          </a:prstGeom>
          <a:noFill/>
          <a:ln w="9525">
            <a:noFill/>
            <a:miter lim="800000"/>
            <a:headEnd/>
            <a:tailEnd/>
          </a:ln>
        </p:spPr>
        <p:txBody>
          <a:bodyPr wrap="none">
            <a:spAutoFit/>
          </a:bodyPr>
          <a:lstStyle/>
          <a:p>
            <a:endParaRPr lang="nl-NL"/>
          </a:p>
        </p:txBody>
      </p:sp>
      <p:sp>
        <p:nvSpPr>
          <p:cNvPr id="109573" name="Text Box 5"/>
          <p:cNvSpPr txBox="1">
            <a:spLocks noChangeArrowheads="1"/>
          </p:cNvSpPr>
          <p:nvPr/>
        </p:nvSpPr>
        <p:spPr bwMode="auto">
          <a:xfrm>
            <a:off x="1619250" y="5949950"/>
            <a:ext cx="184150" cy="366713"/>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ppt_x"/>
                                          </p:val>
                                        </p:tav>
                                        <p:tav tm="100000">
                                          <p:val>
                                            <p:strVal val="#ppt_x"/>
                                          </p:val>
                                        </p:tav>
                                      </p:tavLst>
                                    </p:anim>
                                    <p:anim calcmode="lin" valueType="num">
                                      <p:cBhvr additive="base">
                                        <p:cTn id="8" dur="500" fill="hold"/>
                                        <p:tgtEl>
                                          <p:spTgt spid="109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ppt_x"/>
                                          </p:val>
                                        </p:tav>
                                        <p:tav tm="100000">
                                          <p:val>
                                            <p:strVal val="#ppt_x"/>
                                          </p:val>
                                        </p:tav>
                                      </p:tavLst>
                                    </p:anim>
                                    <p:anim calcmode="lin" valueType="num">
                                      <p:cBhvr additive="base">
                                        <p:cTn id="14"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p:cNvSpPr>
            <a:spLocks noGrp="1"/>
          </p:cNvSpPr>
          <p:nvPr>
            <p:ph type="title"/>
          </p:nvPr>
        </p:nvSpPr>
        <p:spPr/>
        <p:txBody>
          <a:bodyPr/>
          <a:lstStyle/>
          <a:p>
            <a:r>
              <a:rPr lang="nl-NL"/>
              <a:t>meervoud</a:t>
            </a:r>
          </a:p>
        </p:txBody>
      </p:sp>
      <p:sp>
        <p:nvSpPr>
          <p:cNvPr id="104451" name="Tijdelijke aanduiding voor inhoud 2"/>
          <p:cNvSpPr>
            <a:spLocks noGrp="1"/>
          </p:cNvSpPr>
          <p:nvPr>
            <p:ph idx="1"/>
          </p:nvPr>
        </p:nvSpPr>
        <p:spPr/>
        <p:txBody>
          <a:bodyPr/>
          <a:lstStyle/>
          <a:p>
            <a:pPr>
              <a:buFontTx/>
              <a:buNone/>
            </a:pPr>
            <a:r>
              <a:rPr lang="nl-NL"/>
              <a:t>de breipen</a:t>
            </a:r>
          </a:p>
          <a:p>
            <a:pPr>
              <a:buFontTx/>
              <a:buNone/>
            </a:pPr>
            <a:r>
              <a:rPr lang="nl-NL"/>
              <a:t>de breinaald</a:t>
            </a:r>
          </a:p>
          <a:p>
            <a:pPr>
              <a:buFontTx/>
              <a:buNone/>
            </a:pPr>
            <a:r>
              <a:rPr lang="nl-NL"/>
              <a:t>de naald</a:t>
            </a:r>
          </a:p>
          <a:p>
            <a:pPr>
              <a:buFontTx/>
              <a:buNone/>
            </a:pPr>
            <a:r>
              <a:rPr lang="nl-NL"/>
              <a:t>de schaar</a:t>
            </a:r>
          </a:p>
          <a:p>
            <a:pPr>
              <a:buFontTx/>
              <a:buNone/>
            </a:pPr>
            <a:r>
              <a:rPr lang="nl-NL"/>
              <a:t>de zaag</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nl-NL"/>
              <a:t>meervoud</a:t>
            </a:r>
          </a:p>
        </p:txBody>
      </p:sp>
      <p:sp>
        <p:nvSpPr>
          <p:cNvPr id="105475" name="Tijdelijke aanduiding voor inhoud 2"/>
          <p:cNvSpPr>
            <a:spLocks noGrp="1"/>
          </p:cNvSpPr>
          <p:nvPr>
            <p:ph idx="1"/>
          </p:nvPr>
        </p:nvSpPr>
        <p:spPr/>
        <p:txBody>
          <a:bodyPr/>
          <a:lstStyle/>
          <a:p>
            <a:pPr>
              <a:buFontTx/>
              <a:buNone/>
            </a:pPr>
            <a:r>
              <a:rPr lang="nl-NL"/>
              <a:t>de breipen		de breipennen</a:t>
            </a:r>
          </a:p>
          <a:p>
            <a:pPr>
              <a:buFontTx/>
              <a:buNone/>
            </a:pPr>
            <a:r>
              <a:rPr lang="nl-NL"/>
              <a:t>de breinaald		de breinaalden</a:t>
            </a:r>
          </a:p>
          <a:p>
            <a:pPr>
              <a:buFontTx/>
              <a:buNone/>
            </a:pPr>
            <a:r>
              <a:rPr lang="nl-NL"/>
              <a:t>de naald			de naalden</a:t>
            </a:r>
          </a:p>
          <a:p>
            <a:pPr>
              <a:buFontTx/>
              <a:buNone/>
            </a:pPr>
            <a:r>
              <a:rPr lang="nl-NL"/>
              <a:t>de schaar			de scharen</a:t>
            </a:r>
          </a:p>
          <a:p>
            <a:pPr>
              <a:buFontTx/>
              <a:buNone/>
            </a:pPr>
            <a:r>
              <a:rPr lang="nl-NL"/>
              <a:t>de zaag			de zagen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title"/>
          </p:nvPr>
        </p:nvSpPr>
        <p:spPr/>
        <p:txBody>
          <a:bodyPr/>
          <a:lstStyle/>
          <a:p>
            <a:r>
              <a:rPr lang="nl-NL"/>
              <a:t>meervoud</a:t>
            </a:r>
          </a:p>
        </p:txBody>
      </p:sp>
      <p:sp>
        <p:nvSpPr>
          <p:cNvPr id="106499" name="Tijdelijke aanduiding voor inhoud 2"/>
          <p:cNvSpPr>
            <a:spLocks noGrp="1"/>
          </p:cNvSpPr>
          <p:nvPr>
            <p:ph idx="1"/>
          </p:nvPr>
        </p:nvSpPr>
        <p:spPr/>
        <p:txBody>
          <a:bodyPr/>
          <a:lstStyle/>
          <a:p>
            <a:pPr>
              <a:buFontTx/>
              <a:buNone/>
            </a:pPr>
            <a:r>
              <a:rPr lang="nl-NL"/>
              <a:t>de hamer</a:t>
            </a:r>
          </a:p>
          <a:p>
            <a:pPr>
              <a:buFontTx/>
              <a:buNone/>
            </a:pPr>
            <a:r>
              <a:rPr lang="nl-NL"/>
              <a:t>de spijker</a:t>
            </a:r>
          </a:p>
          <a:p>
            <a:pPr>
              <a:buFontTx/>
              <a:buNone/>
            </a:pPr>
            <a:r>
              <a:rPr lang="nl-NL"/>
              <a:t>de stapel</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1"/>
          <p:cNvSpPr>
            <a:spLocks noGrp="1"/>
          </p:cNvSpPr>
          <p:nvPr>
            <p:ph type="title"/>
          </p:nvPr>
        </p:nvSpPr>
        <p:spPr/>
        <p:txBody>
          <a:bodyPr/>
          <a:lstStyle/>
          <a:p>
            <a:r>
              <a:rPr lang="nl-NL"/>
              <a:t>meervoud</a:t>
            </a:r>
          </a:p>
        </p:txBody>
      </p:sp>
      <p:sp>
        <p:nvSpPr>
          <p:cNvPr id="107523" name="Tijdelijke aanduiding voor inhoud 2"/>
          <p:cNvSpPr>
            <a:spLocks noGrp="1"/>
          </p:cNvSpPr>
          <p:nvPr>
            <p:ph idx="1"/>
          </p:nvPr>
        </p:nvSpPr>
        <p:spPr>
          <a:xfrm>
            <a:off x="395288" y="1700213"/>
            <a:ext cx="8229600" cy="4525962"/>
          </a:xfrm>
        </p:spPr>
        <p:txBody>
          <a:bodyPr/>
          <a:lstStyle/>
          <a:p>
            <a:pPr>
              <a:buFontTx/>
              <a:buNone/>
            </a:pPr>
            <a:r>
              <a:rPr lang="nl-NL"/>
              <a:t>de hamer		de hamers</a:t>
            </a:r>
          </a:p>
          <a:p>
            <a:pPr>
              <a:buFontTx/>
              <a:buNone/>
            </a:pPr>
            <a:r>
              <a:rPr lang="nl-NL"/>
              <a:t>de spijker		de spijkers</a:t>
            </a:r>
          </a:p>
          <a:p>
            <a:pPr>
              <a:buFontTx/>
              <a:buNone/>
            </a:pPr>
            <a:r>
              <a:rPr lang="nl-NL"/>
              <a:t>de stapel		de stapels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Verdelen en shoppen</a:t>
            </a:r>
          </a:p>
        </p:txBody>
      </p:sp>
      <p:sp>
        <p:nvSpPr>
          <p:cNvPr id="3" name="Tijdelijke aanduiding voor inhoud 2"/>
          <p:cNvSpPr>
            <a:spLocks noGrp="1"/>
          </p:cNvSpPr>
          <p:nvPr>
            <p:ph idx="1"/>
          </p:nvPr>
        </p:nvSpPr>
        <p:spPr/>
        <p:txBody>
          <a:bodyPr/>
          <a:lstStyle/>
          <a:p>
            <a:r>
              <a:rPr lang="nl-NL" sz="2400" dirty="0"/>
              <a:t>Geef opdrachten als:</a:t>
            </a:r>
          </a:p>
          <a:p>
            <a:pPr lvl="1"/>
            <a:r>
              <a:rPr lang="nl-NL" sz="2400" dirty="0"/>
              <a:t>…. , leg de naald maar op die tafel</a:t>
            </a:r>
          </a:p>
          <a:p>
            <a:pPr lvl="1"/>
            <a:r>
              <a:rPr lang="nl-NL" sz="2400" dirty="0"/>
              <a:t>….., leg het karton maar op die tafel</a:t>
            </a:r>
          </a:p>
          <a:p>
            <a:pPr marL="457200" lvl="1" indent="0">
              <a:buNone/>
            </a:pPr>
            <a:r>
              <a:rPr lang="nl-NL" sz="2400" dirty="0"/>
              <a:t>Etc.  Zorg dat de materialen door elkaar verdeeld zijn over het lokaal</a:t>
            </a:r>
          </a:p>
          <a:p>
            <a:pPr marL="457200" lvl="1" indent="0">
              <a:buNone/>
            </a:pPr>
            <a:endParaRPr lang="nl-NL" sz="2400" dirty="0"/>
          </a:p>
          <a:p>
            <a:r>
              <a:rPr lang="nl-NL" sz="2400" dirty="0"/>
              <a:t>Deel de kaartjes uit de handleiding per groepje uit. “jullie gaan kleien, wat heb je nodig? Benoem de spullen en ga ze maar pakken”  Weten de kinderen wat bij elkaar hoort?</a:t>
            </a:r>
          </a:p>
        </p:txBody>
      </p:sp>
    </p:spTree>
    <p:extLst>
      <p:ext uri="{BB962C8B-B14F-4D97-AF65-F5344CB8AC3E}">
        <p14:creationId xmlns:p14="http://schemas.microsoft.com/office/powerpoint/2010/main" val="22599083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789040"/>
            <a:ext cx="2094880" cy="2094880"/>
          </a:xfrm>
          <a:prstGeom prst="rect">
            <a:avLst/>
          </a:prstGeom>
        </p:spPr>
      </p:pic>
      <p:sp>
        <p:nvSpPr>
          <p:cNvPr id="2" name="Titel 1"/>
          <p:cNvSpPr>
            <a:spLocks noGrp="1"/>
          </p:cNvSpPr>
          <p:nvPr>
            <p:ph type="title"/>
          </p:nvPr>
        </p:nvSpPr>
        <p:spPr/>
        <p:txBody>
          <a:bodyPr/>
          <a:lstStyle/>
          <a:p>
            <a:r>
              <a:rPr lang="nl-NL" sz="2800" dirty="0"/>
              <a:t>(grammatica) </a:t>
            </a:r>
            <a:r>
              <a:rPr lang="nl-NL" dirty="0"/>
              <a:t>Samenstellingen</a:t>
            </a:r>
          </a:p>
        </p:txBody>
      </p:sp>
      <p:sp>
        <p:nvSpPr>
          <p:cNvPr id="3" name="Tijdelijke aanduiding voor inhoud 2"/>
          <p:cNvSpPr>
            <a:spLocks noGrp="1"/>
          </p:cNvSpPr>
          <p:nvPr>
            <p:ph idx="1"/>
          </p:nvPr>
        </p:nvSpPr>
        <p:spPr>
          <a:xfrm>
            <a:off x="457200" y="1700808"/>
            <a:ext cx="8229600" cy="4525963"/>
          </a:xfrm>
        </p:spPr>
        <p:txBody>
          <a:bodyPr numCol="2"/>
          <a:lstStyle/>
          <a:p>
            <a:r>
              <a:rPr lang="nl-NL" dirty="0"/>
              <a:t>De kast</a:t>
            </a:r>
          </a:p>
          <a:p>
            <a:pPr lvl="1"/>
            <a:r>
              <a:rPr lang="nl-NL" dirty="0"/>
              <a:t>De boekenkast</a:t>
            </a:r>
          </a:p>
          <a:p>
            <a:pPr lvl="1"/>
            <a:r>
              <a:rPr lang="nl-NL" dirty="0"/>
              <a:t>De speelgoedkast</a:t>
            </a:r>
          </a:p>
          <a:p>
            <a:pPr lvl="1"/>
            <a:r>
              <a:rPr lang="nl-NL" dirty="0"/>
              <a:t>De rekenkast</a:t>
            </a:r>
          </a:p>
          <a:p>
            <a:pPr lvl="1"/>
            <a:r>
              <a:rPr lang="nl-NL" dirty="0"/>
              <a:t>De </a:t>
            </a:r>
            <a:r>
              <a:rPr lang="nl-NL" dirty="0" err="1"/>
              <a:t>taalkast</a:t>
            </a:r>
            <a:endParaRPr lang="nl-NL" dirty="0"/>
          </a:p>
          <a:p>
            <a:pPr lvl="1"/>
            <a:endParaRPr lang="nl-NL" dirty="0"/>
          </a:p>
          <a:p>
            <a:pPr lvl="1"/>
            <a:endParaRPr lang="nl-NL" dirty="0"/>
          </a:p>
          <a:p>
            <a:pPr lvl="1"/>
            <a:endParaRPr lang="nl-NL" dirty="0"/>
          </a:p>
          <a:p>
            <a:r>
              <a:rPr lang="nl-NL" dirty="0"/>
              <a:t>De doek</a:t>
            </a:r>
          </a:p>
          <a:p>
            <a:pPr lvl="1"/>
            <a:r>
              <a:rPr lang="nl-NL" dirty="0"/>
              <a:t>De theedoek</a:t>
            </a:r>
          </a:p>
          <a:p>
            <a:pPr lvl="1"/>
            <a:r>
              <a:rPr lang="nl-NL" dirty="0"/>
              <a:t>De hoofddoek</a:t>
            </a:r>
          </a:p>
          <a:p>
            <a:pPr lvl="1"/>
            <a:r>
              <a:rPr lang="nl-NL" dirty="0"/>
              <a:t>De handdoek</a:t>
            </a:r>
          </a:p>
          <a:p>
            <a:pPr lvl="1"/>
            <a:r>
              <a:rPr lang="nl-NL" dirty="0"/>
              <a:t>De vaatdoek</a:t>
            </a:r>
          </a:p>
        </p:txBody>
      </p:sp>
    </p:spTree>
    <p:extLst>
      <p:ext uri="{BB962C8B-B14F-4D97-AF65-F5344CB8AC3E}">
        <p14:creationId xmlns:p14="http://schemas.microsoft.com/office/powerpoint/2010/main" val="135531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nl-NL"/>
          </a:p>
        </p:txBody>
      </p:sp>
      <p:pic>
        <p:nvPicPr>
          <p:cNvPr id="13315" name="Picture 4" descr="proberen"/>
          <p:cNvPicPr>
            <a:picLocks noChangeAspect="1" noChangeArrowheads="1"/>
          </p:cNvPicPr>
          <p:nvPr/>
        </p:nvPicPr>
        <p:blipFill>
          <a:blip r:embed="rId2" cstate="print"/>
          <a:srcRect/>
          <a:stretch>
            <a:fillRect/>
          </a:stretch>
        </p:blipFill>
        <p:spPr bwMode="auto">
          <a:xfrm>
            <a:off x="0" y="0"/>
            <a:ext cx="4716463" cy="4681538"/>
          </a:xfrm>
          <a:prstGeom prst="rect">
            <a:avLst/>
          </a:prstGeom>
          <a:noFill/>
          <a:ln w="9525">
            <a:noFill/>
            <a:miter lim="800000"/>
            <a:headEnd/>
            <a:tailEnd/>
          </a:ln>
        </p:spPr>
      </p:pic>
      <p:pic>
        <p:nvPicPr>
          <p:cNvPr id="13316" name="Picture 5" descr="27_Moet_je_thuis_eens_proberen"/>
          <p:cNvPicPr>
            <a:picLocks noGrp="1" noChangeAspect="1" noChangeArrowheads="1"/>
          </p:cNvPicPr>
          <p:nvPr>
            <p:ph type="body" idx="1"/>
          </p:nvPr>
        </p:nvPicPr>
        <p:blipFill>
          <a:blip r:embed="rId3" cstate="print"/>
          <a:srcRect/>
          <a:stretch>
            <a:fillRect/>
          </a:stretch>
        </p:blipFill>
        <p:spPr>
          <a:xfrm>
            <a:off x="5654675" y="0"/>
            <a:ext cx="3489325" cy="4652963"/>
          </a:xfrm>
          <a:noFill/>
        </p:spPr>
      </p:pic>
      <p:sp>
        <p:nvSpPr>
          <p:cNvPr id="45062" name="Text Box 6"/>
          <p:cNvSpPr txBox="1">
            <a:spLocks noChangeArrowheads="1"/>
          </p:cNvSpPr>
          <p:nvPr/>
        </p:nvSpPr>
        <p:spPr bwMode="auto">
          <a:xfrm>
            <a:off x="1692275" y="6040438"/>
            <a:ext cx="7392988" cy="523875"/>
          </a:xfrm>
          <a:prstGeom prst="rect">
            <a:avLst/>
          </a:prstGeom>
          <a:noFill/>
          <a:ln w="9525">
            <a:noFill/>
            <a:miter lim="800000"/>
            <a:headEnd/>
            <a:tailEnd/>
          </a:ln>
        </p:spPr>
        <p:txBody>
          <a:bodyPr>
            <a:spAutoFit/>
          </a:bodyPr>
          <a:lstStyle/>
          <a:p>
            <a:r>
              <a:rPr lang="nl-NL" sz="2800"/>
              <a:t>proberen/ probeer het maar eens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additive="base">
                                        <p:cTn id="7" dur="500" fill="hold"/>
                                        <p:tgtEl>
                                          <p:spTgt spid="45062"/>
                                        </p:tgtEl>
                                        <p:attrNameLst>
                                          <p:attrName>ppt_x</p:attrName>
                                        </p:attrNameLst>
                                      </p:cBhvr>
                                      <p:tavLst>
                                        <p:tav tm="0">
                                          <p:val>
                                            <p:strVal val="#ppt_x"/>
                                          </p:val>
                                        </p:tav>
                                        <p:tav tm="100000">
                                          <p:val>
                                            <p:strVal val="#ppt_x"/>
                                          </p:val>
                                        </p:tav>
                                      </p:tavLst>
                                    </p:anim>
                                    <p:anim calcmode="lin" valueType="num">
                                      <p:cBhvr additive="base">
                                        <p:cTn id="8"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3516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nl-NL"/>
          </a:p>
        </p:txBody>
      </p:sp>
      <p:sp>
        <p:nvSpPr>
          <p:cNvPr id="14339" name="Rectangle 3"/>
          <p:cNvSpPr>
            <a:spLocks noGrp="1" noChangeArrowheads="1"/>
          </p:cNvSpPr>
          <p:nvPr>
            <p:ph type="body" idx="1"/>
          </p:nvPr>
        </p:nvSpPr>
        <p:spPr>
          <a:xfrm>
            <a:off x="1403350" y="1924050"/>
            <a:ext cx="8229600" cy="4525963"/>
          </a:xfrm>
        </p:spPr>
        <p:txBody>
          <a:bodyPr/>
          <a:lstStyle/>
          <a:p>
            <a:pPr eaLnBrk="1" hangingPunct="1"/>
            <a:endParaRPr lang="nl-NL"/>
          </a:p>
        </p:txBody>
      </p:sp>
      <p:pic>
        <p:nvPicPr>
          <p:cNvPr id="14340" name="Picture 17" descr="vinger_opsteken"/>
          <p:cNvPicPr>
            <a:picLocks noChangeAspect="1" noChangeArrowheads="1"/>
          </p:cNvPicPr>
          <p:nvPr/>
        </p:nvPicPr>
        <p:blipFill>
          <a:blip r:embed="rId2" cstate="print"/>
          <a:srcRect/>
          <a:stretch>
            <a:fillRect/>
          </a:stretch>
        </p:blipFill>
        <p:spPr bwMode="auto">
          <a:xfrm>
            <a:off x="1619250" y="0"/>
            <a:ext cx="5994400" cy="6092825"/>
          </a:xfrm>
          <a:prstGeom prst="rect">
            <a:avLst/>
          </a:prstGeom>
          <a:noFill/>
          <a:ln w="9525">
            <a:noFill/>
            <a:miter lim="800000"/>
            <a:headEnd/>
            <a:tailEnd/>
          </a:ln>
        </p:spPr>
      </p:pic>
      <p:sp>
        <p:nvSpPr>
          <p:cNvPr id="13330" name="Text Box 18"/>
          <p:cNvSpPr txBox="1">
            <a:spLocks noChangeArrowheads="1"/>
          </p:cNvSpPr>
          <p:nvPr/>
        </p:nvSpPr>
        <p:spPr bwMode="auto">
          <a:xfrm>
            <a:off x="4164013" y="6040438"/>
            <a:ext cx="1666875" cy="523875"/>
          </a:xfrm>
          <a:prstGeom prst="rect">
            <a:avLst/>
          </a:prstGeom>
          <a:noFill/>
          <a:ln w="9525">
            <a:noFill/>
            <a:miter lim="800000"/>
            <a:headEnd/>
            <a:tailEnd/>
          </a:ln>
        </p:spPr>
        <p:txBody>
          <a:bodyPr wrap="none">
            <a:spAutoFit/>
          </a:bodyPr>
          <a:lstStyle/>
          <a:p>
            <a:r>
              <a:rPr lang="nl-NL" sz="2800"/>
              <a:t>de regels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30"/>
                                        </p:tgtEl>
                                        <p:attrNameLst>
                                          <p:attrName>style.visibility</p:attrName>
                                        </p:attrNameLst>
                                      </p:cBhvr>
                                      <p:to>
                                        <p:strVal val="visible"/>
                                      </p:to>
                                    </p:set>
                                    <p:anim calcmode="lin" valueType="num">
                                      <p:cBhvr additive="base">
                                        <p:cTn id="7" dur="500" fill="hold"/>
                                        <p:tgtEl>
                                          <p:spTgt spid="13330"/>
                                        </p:tgtEl>
                                        <p:attrNameLst>
                                          <p:attrName>ppt_x</p:attrName>
                                        </p:attrNameLst>
                                      </p:cBhvr>
                                      <p:tavLst>
                                        <p:tav tm="0">
                                          <p:val>
                                            <p:strVal val="#ppt_x"/>
                                          </p:val>
                                        </p:tav>
                                        <p:tav tm="100000">
                                          <p:val>
                                            <p:strVal val="#ppt_x"/>
                                          </p:val>
                                        </p:tav>
                                      </p:tavLst>
                                    </p:anim>
                                    <p:anim calcmode="lin" valueType="num">
                                      <p:cBhvr additive="base">
                                        <p:cTn id="8"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nl-NL"/>
          </a:p>
        </p:txBody>
      </p:sp>
      <p:sp>
        <p:nvSpPr>
          <p:cNvPr id="15363" name="Rectangle 3"/>
          <p:cNvSpPr>
            <a:spLocks noGrp="1" noChangeArrowheads="1"/>
          </p:cNvSpPr>
          <p:nvPr>
            <p:ph type="body" idx="1"/>
          </p:nvPr>
        </p:nvSpPr>
        <p:spPr/>
        <p:txBody>
          <a:bodyPr/>
          <a:lstStyle/>
          <a:p>
            <a:pPr eaLnBrk="1" hangingPunct="1"/>
            <a:endParaRPr lang="nl-NL"/>
          </a:p>
        </p:txBody>
      </p:sp>
      <p:pic>
        <p:nvPicPr>
          <p:cNvPr id="15364" name="Picture 4" descr="vroeger-nu"/>
          <p:cNvPicPr>
            <a:picLocks noChangeAspect="1" noChangeArrowheads="1"/>
          </p:cNvPicPr>
          <p:nvPr/>
        </p:nvPicPr>
        <p:blipFill>
          <a:blip r:embed="rId2" cstate="print"/>
          <a:srcRect/>
          <a:stretch>
            <a:fillRect/>
          </a:stretch>
        </p:blipFill>
        <p:spPr bwMode="auto">
          <a:xfrm>
            <a:off x="2195513" y="0"/>
            <a:ext cx="3705225" cy="5238750"/>
          </a:xfrm>
          <a:prstGeom prst="rect">
            <a:avLst/>
          </a:prstGeom>
          <a:noFill/>
          <a:ln w="9525">
            <a:noFill/>
            <a:miter lim="800000"/>
            <a:headEnd/>
            <a:tailEnd/>
          </a:ln>
        </p:spPr>
      </p:pic>
      <p:sp>
        <p:nvSpPr>
          <p:cNvPr id="30725" name="Text Box 5"/>
          <p:cNvSpPr txBox="1">
            <a:spLocks noChangeArrowheads="1"/>
          </p:cNvSpPr>
          <p:nvPr/>
        </p:nvSpPr>
        <p:spPr bwMode="auto">
          <a:xfrm>
            <a:off x="3616325" y="6040438"/>
            <a:ext cx="2125663" cy="523875"/>
          </a:xfrm>
          <a:prstGeom prst="rect">
            <a:avLst/>
          </a:prstGeom>
          <a:noFill/>
          <a:ln w="9525">
            <a:noFill/>
            <a:miter lim="800000"/>
            <a:headEnd/>
            <a:tailEnd/>
          </a:ln>
        </p:spPr>
        <p:txBody>
          <a:bodyPr wrap="none">
            <a:spAutoFit/>
          </a:bodyPr>
          <a:lstStyle/>
          <a:p>
            <a:r>
              <a:rPr lang="nl-NL" sz="2800"/>
              <a:t>vroeger - 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nl-NL"/>
          </a:p>
        </p:txBody>
      </p:sp>
      <p:sp>
        <p:nvSpPr>
          <p:cNvPr id="16387" name="Rectangle 3"/>
          <p:cNvSpPr>
            <a:spLocks noGrp="1" noChangeArrowheads="1"/>
          </p:cNvSpPr>
          <p:nvPr>
            <p:ph type="body" idx="1"/>
          </p:nvPr>
        </p:nvSpPr>
        <p:spPr/>
        <p:txBody>
          <a:bodyPr/>
          <a:lstStyle/>
          <a:p>
            <a:pPr eaLnBrk="1" hangingPunct="1"/>
            <a:endParaRPr lang="nl-NL"/>
          </a:p>
        </p:txBody>
      </p:sp>
      <p:pic>
        <p:nvPicPr>
          <p:cNvPr id="16388" name="Picture 4" descr="WaaromDaaromSchoolmelkSchoolfruit"/>
          <p:cNvPicPr>
            <a:picLocks noChangeAspect="1" noChangeArrowheads="1"/>
          </p:cNvPicPr>
          <p:nvPr/>
        </p:nvPicPr>
        <p:blipFill>
          <a:blip r:embed="rId2" cstate="print"/>
          <a:srcRect/>
          <a:stretch>
            <a:fillRect/>
          </a:stretch>
        </p:blipFill>
        <p:spPr bwMode="auto">
          <a:xfrm>
            <a:off x="1042988" y="0"/>
            <a:ext cx="6084887" cy="6084888"/>
          </a:xfrm>
          <a:prstGeom prst="rect">
            <a:avLst/>
          </a:prstGeom>
          <a:noFill/>
          <a:ln w="9525">
            <a:noFill/>
            <a:miter lim="800000"/>
            <a:headEnd/>
            <a:tailEnd/>
          </a:ln>
        </p:spPr>
      </p:pic>
      <p:sp>
        <p:nvSpPr>
          <p:cNvPr id="14341" name="Text Box 5"/>
          <p:cNvSpPr txBox="1">
            <a:spLocks noChangeArrowheads="1"/>
          </p:cNvSpPr>
          <p:nvPr/>
        </p:nvSpPr>
        <p:spPr bwMode="auto">
          <a:xfrm>
            <a:off x="3616325" y="6040438"/>
            <a:ext cx="4186238" cy="523875"/>
          </a:xfrm>
          <a:prstGeom prst="rect">
            <a:avLst/>
          </a:prstGeom>
          <a:noFill/>
          <a:ln w="9525">
            <a:noFill/>
            <a:miter lim="800000"/>
            <a:headEnd/>
            <a:tailEnd/>
          </a:ln>
        </p:spPr>
        <p:txBody>
          <a:bodyPr wrap="none">
            <a:spAutoFit/>
          </a:bodyPr>
          <a:lstStyle/>
          <a:p>
            <a:r>
              <a:rPr lang="nl-NL" sz="2800"/>
              <a:t>waarom – omdat/daarom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60648"/>
            <a:ext cx="8229600" cy="1143000"/>
          </a:xfrm>
        </p:spPr>
        <p:txBody>
          <a:bodyPr/>
          <a:lstStyle/>
          <a:p>
            <a:r>
              <a:rPr lang="nl-NL" dirty="0"/>
              <a:t> </a:t>
            </a:r>
            <a:br>
              <a:rPr lang="nl-NL" dirty="0"/>
            </a:br>
            <a:r>
              <a:rPr lang="nl-NL" dirty="0"/>
              <a:t>Het verhaal</a:t>
            </a:r>
          </a:p>
        </p:txBody>
      </p:sp>
      <p:sp>
        <p:nvSpPr>
          <p:cNvPr id="4" name="Rechthoek 3"/>
          <p:cNvSpPr/>
          <p:nvPr/>
        </p:nvSpPr>
        <p:spPr>
          <a:xfrm>
            <a:off x="1168357" y="1772816"/>
            <a:ext cx="1440160" cy="2592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Wie?</a:t>
            </a:r>
          </a:p>
        </p:txBody>
      </p:sp>
      <p:sp>
        <p:nvSpPr>
          <p:cNvPr id="5" name="Rechthoek 4"/>
          <p:cNvSpPr/>
          <p:nvPr/>
        </p:nvSpPr>
        <p:spPr>
          <a:xfrm>
            <a:off x="2946005" y="1772816"/>
            <a:ext cx="1440160" cy="2592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doet?</a:t>
            </a:r>
          </a:p>
        </p:txBody>
      </p:sp>
      <p:sp>
        <p:nvSpPr>
          <p:cNvPr id="6" name="Rechthoek 5"/>
          <p:cNvSpPr/>
          <p:nvPr/>
        </p:nvSpPr>
        <p:spPr>
          <a:xfrm>
            <a:off x="4731153" y="1772816"/>
            <a:ext cx="1440160" cy="25922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a:t>
            </a:r>
          </a:p>
        </p:txBody>
      </p:sp>
      <p:sp>
        <p:nvSpPr>
          <p:cNvPr id="7" name="Rechthoek 6"/>
          <p:cNvSpPr/>
          <p:nvPr/>
        </p:nvSpPr>
        <p:spPr>
          <a:xfrm>
            <a:off x="6540862" y="1772816"/>
            <a:ext cx="1440160" cy="25922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waar?</a:t>
            </a:r>
          </a:p>
        </p:txBody>
      </p:sp>
    </p:spTree>
    <p:extLst>
      <p:ext uri="{BB962C8B-B14F-4D97-AF65-F5344CB8AC3E}">
        <p14:creationId xmlns:p14="http://schemas.microsoft.com/office/powerpoint/2010/main" val="6916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91513" cy="2217737"/>
          </a:xfrm>
        </p:spPr>
        <p:txBody>
          <a:bodyPr/>
          <a:lstStyle/>
          <a:p>
            <a:pPr eaLnBrk="1" hangingPunct="1"/>
            <a:r>
              <a:rPr lang="nl-NL"/>
              <a:t>wat doe jij</a:t>
            </a:r>
            <a:br>
              <a:rPr lang="nl-NL"/>
            </a:br>
            <a:br>
              <a:rPr lang="nl-NL"/>
            </a:br>
            <a:endParaRPr lang="nl-NL"/>
          </a:p>
        </p:txBody>
      </p:sp>
      <p:sp>
        <p:nvSpPr>
          <p:cNvPr id="17411" name="Rectangle 3"/>
          <p:cNvSpPr>
            <a:spLocks noGrp="1" noChangeArrowheads="1"/>
          </p:cNvSpPr>
          <p:nvPr>
            <p:ph type="body" idx="1"/>
          </p:nvPr>
        </p:nvSpPr>
        <p:spPr/>
        <p:txBody>
          <a:bodyPr/>
          <a:lstStyle/>
          <a:p>
            <a:pPr algn="ctr" eaLnBrk="1" hangingPunct="1">
              <a:buFontTx/>
              <a:buNone/>
            </a:pPr>
            <a:endParaRPr lang="nl-NL" sz="9600"/>
          </a:p>
          <a:p>
            <a:pPr algn="ctr" eaLnBrk="1" hangingPunct="1">
              <a:buFontTx/>
              <a:buNone/>
            </a:pPr>
            <a:r>
              <a:rPr lang="nl-NL" sz="9600"/>
              <a:t>nooit</a:t>
            </a:r>
          </a:p>
          <a:p>
            <a:pPr eaLnBrk="1" hangingPunct="1"/>
            <a:endParaRPr lang="nl-NL" sz="9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91513" cy="2217737"/>
          </a:xfrm>
        </p:spPr>
        <p:txBody>
          <a:bodyPr/>
          <a:lstStyle/>
          <a:p>
            <a:pPr eaLnBrk="1" hangingPunct="1"/>
            <a:r>
              <a:rPr lang="nl-NL"/>
              <a:t>wat doe jij</a:t>
            </a:r>
            <a:br>
              <a:rPr lang="nl-NL"/>
            </a:br>
            <a:br>
              <a:rPr lang="nl-NL"/>
            </a:br>
            <a:endParaRPr lang="nl-NL"/>
          </a:p>
        </p:txBody>
      </p:sp>
      <p:sp>
        <p:nvSpPr>
          <p:cNvPr id="18435" name="Rectangle 3"/>
          <p:cNvSpPr>
            <a:spLocks noGrp="1" noChangeArrowheads="1"/>
          </p:cNvSpPr>
          <p:nvPr>
            <p:ph type="body" idx="1"/>
          </p:nvPr>
        </p:nvSpPr>
        <p:spPr/>
        <p:txBody>
          <a:bodyPr/>
          <a:lstStyle/>
          <a:p>
            <a:pPr algn="ctr" eaLnBrk="1" hangingPunct="1">
              <a:buFontTx/>
              <a:buNone/>
            </a:pPr>
            <a:endParaRPr lang="nl-NL" sz="9600"/>
          </a:p>
          <a:p>
            <a:pPr algn="ctr" eaLnBrk="1" hangingPunct="1">
              <a:buFontTx/>
              <a:buNone/>
            </a:pPr>
            <a:r>
              <a:rPr lang="nl-NL" sz="9600"/>
              <a:t>altijd</a:t>
            </a:r>
          </a:p>
          <a:p>
            <a:pPr eaLnBrk="1" hangingPunct="1"/>
            <a:endParaRPr lang="nl-NL" sz="9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Pesten</a:t>
            </a:r>
          </a:p>
          <a:p>
            <a:r>
              <a:rPr lang="nl-NL" dirty="0"/>
              <a:t>Waarom? omdat / daarom (uitleg geven)</a:t>
            </a:r>
          </a:p>
          <a:p>
            <a:r>
              <a:rPr lang="nl-NL" dirty="0"/>
              <a:t>Nooit, </a:t>
            </a:r>
            <a:r>
              <a:rPr lang="nl-NL" dirty="0" err="1"/>
              <a:t>meestel</a:t>
            </a:r>
            <a:r>
              <a:rPr lang="nl-NL" dirty="0"/>
              <a:t>, altijd</a:t>
            </a:r>
          </a:p>
          <a:p>
            <a:endParaRPr lang="nl-NL" dirty="0"/>
          </a:p>
        </p:txBody>
      </p:sp>
    </p:spTree>
    <p:extLst>
      <p:ext uri="{BB962C8B-B14F-4D97-AF65-F5344CB8AC3E}">
        <p14:creationId xmlns:p14="http://schemas.microsoft.com/office/powerpoint/2010/main" val="3511886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l-NL"/>
              <a:t>ik ga </a:t>
            </a:r>
          </a:p>
        </p:txBody>
      </p:sp>
      <p:sp>
        <p:nvSpPr>
          <p:cNvPr id="19459" name="Rectangle 3"/>
          <p:cNvSpPr>
            <a:spLocks noGrp="1" noChangeArrowheads="1"/>
          </p:cNvSpPr>
          <p:nvPr>
            <p:ph type="body" idx="1"/>
          </p:nvPr>
        </p:nvSpPr>
        <p:spPr/>
        <p:txBody>
          <a:bodyPr/>
          <a:lstStyle/>
          <a:p>
            <a:pPr eaLnBrk="1" hangingPunct="1">
              <a:buFontTx/>
              <a:buNone/>
            </a:pPr>
            <a:endParaRPr lang="nl-NL"/>
          </a:p>
          <a:p>
            <a:pPr eaLnBrk="1" hangingPunct="1">
              <a:buFontTx/>
              <a:buNone/>
            </a:pPr>
            <a:endParaRPr lang="nl-NL"/>
          </a:p>
          <a:p>
            <a:pPr eaLnBrk="1" hangingPunct="1">
              <a:buFontTx/>
              <a:buNone/>
            </a:pPr>
            <a:endParaRPr lang="nl-NL"/>
          </a:p>
          <a:p>
            <a:pPr algn="ctr" eaLnBrk="1" hangingPunct="1">
              <a:buFontTx/>
              <a:buNone/>
            </a:pPr>
            <a:r>
              <a:rPr lang="nl-NL" sz="9600"/>
              <a:t>meestal …</a:t>
            </a:r>
          </a:p>
          <a:p>
            <a:pPr algn="ctr" eaLnBrk="1" hangingPunct="1">
              <a:buFontTx/>
              <a:buNone/>
            </a:pPr>
            <a:endParaRPr lang="nl-NL" sz="9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a:t>kom eens</a:t>
            </a:r>
          </a:p>
        </p:txBody>
      </p:sp>
      <p:sp>
        <p:nvSpPr>
          <p:cNvPr id="20483" name="Rectangle 3"/>
          <p:cNvSpPr>
            <a:spLocks noGrp="1" noChangeArrowheads="1"/>
          </p:cNvSpPr>
          <p:nvPr>
            <p:ph type="body" idx="1"/>
          </p:nvPr>
        </p:nvSpPr>
        <p:spPr/>
        <p:txBody>
          <a:bodyPr/>
          <a:lstStyle/>
          <a:p>
            <a:pPr algn="ctr" eaLnBrk="1" hangingPunct="1">
              <a:buFontTx/>
              <a:buNone/>
            </a:pPr>
            <a:endParaRPr lang="nl-NL" sz="9600"/>
          </a:p>
          <a:p>
            <a:pPr algn="ctr" eaLnBrk="1" hangingPunct="1">
              <a:buFontTx/>
              <a:buNone/>
            </a:pPr>
            <a:r>
              <a:rPr lang="nl-NL" sz="9600"/>
              <a:t>hierheen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l-NL"/>
              <a:t>wat is </a:t>
            </a:r>
          </a:p>
        </p:txBody>
      </p:sp>
      <p:sp>
        <p:nvSpPr>
          <p:cNvPr id="21507" name="Rectangle 3"/>
          <p:cNvSpPr>
            <a:spLocks noGrp="1" noChangeArrowheads="1"/>
          </p:cNvSpPr>
          <p:nvPr>
            <p:ph type="body" idx="1"/>
          </p:nvPr>
        </p:nvSpPr>
        <p:spPr/>
        <p:txBody>
          <a:bodyPr/>
          <a:lstStyle/>
          <a:p>
            <a:pPr algn="ctr" eaLnBrk="1" hangingPunct="1">
              <a:buFontTx/>
              <a:buNone/>
            </a:pPr>
            <a:endParaRPr lang="nl-NL" sz="9600"/>
          </a:p>
          <a:p>
            <a:pPr algn="ctr" eaLnBrk="1" hangingPunct="1">
              <a:buFontTx/>
              <a:buNone/>
            </a:pPr>
            <a:r>
              <a:rPr lang="nl-NL" sz="9600"/>
              <a:t>verkeerd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nl-NL"/>
          </a:p>
        </p:txBody>
      </p:sp>
      <p:sp>
        <p:nvSpPr>
          <p:cNvPr id="22531" name="Rectangle 3"/>
          <p:cNvSpPr>
            <a:spLocks noGrp="1" noChangeArrowheads="1"/>
          </p:cNvSpPr>
          <p:nvPr>
            <p:ph type="body" idx="1"/>
          </p:nvPr>
        </p:nvSpPr>
        <p:spPr/>
        <p:txBody>
          <a:bodyPr/>
          <a:lstStyle/>
          <a:p>
            <a:pPr eaLnBrk="1" hangingPunct="1"/>
            <a:endParaRPr lang="nl-NL"/>
          </a:p>
        </p:txBody>
      </p:sp>
      <p:pic>
        <p:nvPicPr>
          <p:cNvPr id="22532" name="Picture 5" descr="Bekijk de afbeelding op ware grootte">
            <a:hlinkClick r:id="rId2"/>
          </p:cNvPr>
          <p:cNvPicPr>
            <a:picLocks noChangeAspect="1" noChangeArrowheads="1"/>
          </p:cNvPicPr>
          <p:nvPr/>
        </p:nvPicPr>
        <p:blipFill>
          <a:blip r:embed="rId3" cstate="print"/>
          <a:srcRect/>
          <a:stretch>
            <a:fillRect/>
          </a:stretch>
        </p:blipFill>
        <p:spPr bwMode="auto">
          <a:xfrm>
            <a:off x="0" y="1125538"/>
            <a:ext cx="9144000" cy="4797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nl-NL"/>
              <a:t>meervoud</a:t>
            </a:r>
          </a:p>
        </p:txBody>
      </p:sp>
      <p:sp>
        <p:nvSpPr>
          <p:cNvPr id="23555" name="Tijdelijke aanduiding voor inhoud 2"/>
          <p:cNvSpPr>
            <a:spLocks noGrp="1"/>
          </p:cNvSpPr>
          <p:nvPr>
            <p:ph idx="1"/>
          </p:nvPr>
        </p:nvSpPr>
        <p:spPr/>
        <p:txBody>
          <a:bodyPr/>
          <a:lstStyle/>
          <a:p>
            <a:pPr>
              <a:buFontTx/>
              <a:buNone/>
            </a:pPr>
            <a:r>
              <a:rPr lang="nl-NL"/>
              <a:t>de les</a:t>
            </a:r>
          </a:p>
          <a:p>
            <a:pPr>
              <a:buFontTx/>
              <a:buNone/>
            </a:pPr>
            <a:r>
              <a:rPr lang="nl-NL"/>
              <a:t>de pestkop</a:t>
            </a:r>
          </a:p>
          <a:p>
            <a:pPr>
              <a:buFontTx/>
              <a:buNone/>
            </a:pPr>
            <a:r>
              <a:rPr lang="nl-NL"/>
              <a:t>de som</a:t>
            </a:r>
          </a:p>
          <a:p>
            <a:pPr>
              <a:buFontTx/>
              <a:buNone/>
            </a:pPr>
            <a:r>
              <a:rPr lang="nl-NL"/>
              <a:t>de sproet</a:t>
            </a:r>
          </a:p>
          <a:p>
            <a:pPr>
              <a:buFontTx/>
              <a:buNone/>
            </a:pPr>
            <a:r>
              <a:rPr lang="nl-NL"/>
              <a:t>de vlecht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NL"/>
              <a:t>meervoud</a:t>
            </a:r>
          </a:p>
        </p:txBody>
      </p:sp>
      <p:sp>
        <p:nvSpPr>
          <p:cNvPr id="24579" name="Tijdelijke aanduiding voor inhoud 2"/>
          <p:cNvSpPr>
            <a:spLocks noGrp="1"/>
          </p:cNvSpPr>
          <p:nvPr>
            <p:ph idx="1"/>
          </p:nvPr>
        </p:nvSpPr>
        <p:spPr/>
        <p:txBody>
          <a:bodyPr/>
          <a:lstStyle/>
          <a:p>
            <a:pPr>
              <a:buFontTx/>
              <a:buNone/>
            </a:pPr>
            <a:r>
              <a:rPr lang="nl-NL"/>
              <a:t>de les			de lessen</a:t>
            </a:r>
          </a:p>
          <a:p>
            <a:pPr>
              <a:buFontTx/>
              <a:buNone/>
            </a:pPr>
            <a:r>
              <a:rPr lang="nl-NL"/>
              <a:t>de pestkop		de pestkoppen</a:t>
            </a:r>
          </a:p>
          <a:p>
            <a:pPr>
              <a:buFontTx/>
              <a:buNone/>
            </a:pPr>
            <a:r>
              <a:rPr lang="nl-NL"/>
              <a:t>de som			de sommen</a:t>
            </a:r>
          </a:p>
          <a:p>
            <a:pPr>
              <a:buFontTx/>
              <a:buNone/>
            </a:pPr>
            <a:r>
              <a:rPr lang="nl-NL"/>
              <a:t>de sproet			de sproeten</a:t>
            </a:r>
          </a:p>
          <a:p>
            <a:pPr>
              <a:buFontTx/>
              <a:buNone/>
            </a:pPr>
            <a:r>
              <a:rPr lang="nl-NL"/>
              <a:t>de vlecht			de vlechten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NL"/>
              <a:t>meervoud</a:t>
            </a:r>
          </a:p>
        </p:txBody>
      </p:sp>
      <p:sp>
        <p:nvSpPr>
          <p:cNvPr id="25603" name="Tijdelijke aanduiding voor inhoud 2"/>
          <p:cNvSpPr>
            <a:spLocks noGrp="1"/>
          </p:cNvSpPr>
          <p:nvPr>
            <p:ph idx="1"/>
          </p:nvPr>
        </p:nvSpPr>
        <p:spPr/>
        <p:txBody>
          <a:bodyPr/>
          <a:lstStyle/>
          <a:p>
            <a:pPr>
              <a:buFontTx/>
              <a:buNone/>
            </a:pPr>
            <a:r>
              <a:rPr lang="nl-NL"/>
              <a:t>de regel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NL"/>
              <a:t>meervoud</a:t>
            </a:r>
          </a:p>
        </p:txBody>
      </p:sp>
      <p:sp>
        <p:nvSpPr>
          <p:cNvPr id="26627" name="Tijdelijke aanduiding voor inhoud 2"/>
          <p:cNvSpPr>
            <a:spLocks noGrp="1"/>
          </p:cNvSpPr>
          <p:nvPr>
            <p:ph idx="1"/>
          </p:nvPr>
        </p:nvSpPr>
        <p:spPr/>
        <p:txBody>
          <a:bodyPr/>
          <a:lstStyle/>
          <a:p>
            <a:pPr>
              <a:buFontTx/>
              <a:buNone/>
            </a:pPr>
            <a:r>
              <a:rPr lang="nl-NL"/>
              <a:t>de regel			de regels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r>
              <a:rPr lang="nl-NL" dirty="0"/>
              <a:t>Waarom ……?  Omdat ……</a:t>
            </a:r>
            <a:endParaRPr lang="nl-NL" sz="2800" dirty="0"/>
          </a:p>
          <a:p>
            <a:pPr marL="0" indent="0">
              <a:buNone/>
            </a:pPr>
            <a:r>
              <a:rPr lang="nl-NL" sz="2800" dirty="0"/>
              <a:t>	Waarom is </a:t>
            </a:r>
            <a:r>
              <a:rPr lang="nl-NL" sz="2800" dirty="0" err="1"/>
              <a:t>Asha</a:t>
            </a:r>
            <a:r>
              <a:rPr lang="nl-NL" sz="2800" dirty="0"/>
              <a:t> boos? 	Omdat…..</a:t>
            </a:r>
          </a:p>
          <a:p>
            <a:pPr marL="0" indent="0">
              <a:buNone/>
            </a:pPr>
            <a:r>
              <a:rPr lang="nl-NL" sz="2800" dirty="0"/>
              <a:t>	Waarom wordt Sem rood? 	Omdat……</a:t>
            </a:r>
            <a:br>
              <a:rPr lang="nl-NL" sz="2800" dirty="0"/>
            </a:br>
            <a:endParaRPr lang="nl-NL" sz="2800" dirty="0"/>
          </a:p>
          <a:p>
            <a:pPr marL="0" indent="0">
              <a:buNone/>
            </a:pPr>
            <a:r>
              <a:rPr lang="nl-NL" b="1" dirty="0"/>
              <a:t>Basis niveau</a:t>
            </a:r>
            <a:r>
              <a:rPr lang="nl-NL" dirty="0"/>
              <a:t>: gebruik de zinkaartjes </a:t>
            </a:r>
            <a:br>
              <a:rPr lang="nl-NL" dirty="0"/>
            </a:br>
            <a:r>
              <a:rPr lang="nl-NL" dirty="0"/>
              <a:t>                        uit de map, </a:t>
            </a:r>
            <a:r>
              <a:rPr lang="nl-NL" dirty="0" err="1"/>
              <a:t>Mix&amp;Koppel</a:t>
            </a:r>
            <a:endParaRPr lang="nl-NL" dirty="0"/>
          </a:p>
          <a:p>
            <a:pPr marL="0" indent="0">
              <a:buNone/>
            </a:pPr>
            <a:r>
              <a:rPr lang="nl-NL" b="1" dirty="0"/>
              <a:t>Hoger niveau: </a:t>
            </a:r>
            <a:r>
              <a:rPr lang="nl-NL" dirty="0"/>
              <a:t>in </a:t>
            </a:r>
            <a:r>
              <a:rPr lang="nl-NL" dirty="0" err="1"/>
              <a:t>TweePraat</a:t>
            </a:r>
            <a:endParaRPr lang="nl-NL" dirty="0"/>
          </a:p>
          <a:p>
            <a:pPr marL="0" indent="0">
              <a:buNone/>
            </a:pPr>
            <a:r>
              <a:rPr lang="nl-NL" dirty="0"/>
              <a:t>Stel elkaar waarom en omdat vragen</a:t>
            </a:r>
          </a:p>
        </p:txBody>
      </p:sp>
    </p:spTree>
    <p:extLst>
      <p:ext uri="{BB962C8B-B14F-4D97-AF65-F5344CB8AC3E}">
        <p14:creationId xmlns:p14="http://schemas.microsoft.com/office/powerpoint/2010/main" val="303159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4982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nl-NL"/>
          </a:p>
        </p:txBody>
      </p:sp>
      <p:sp>
        <p:nvSpPr>
          <p:cNvPr id="12291" name="Rectangle 3"/>
          <p:cNvSpPr>
            <a:spLocks noGrp="1" noChangeArrowheads="1"/>
          </p:cNvSpPr>
          <p:nvPr>
            <p:ph type="body" idx="1"/>
          </p:nvPr>
        </p:nvSpPr>
        <p:spPr>
          <a:xfrm>
            <a:off x="457200" y="1557338"/>
            <a:ext cx="8229600" cy="4525962"/>
          </a:xfrm>
        </p:spPr>
        <p:txBody>
          <a:bodyPr/>
          <a:lstStyle/>
          <a:p>
            <a:pPr eaLnBrk="1" hangingPunct="1"/>
            <a:endParaRPr lang="nl-NL"/>
          </a:p>
        </p:txBody>
      </p:sp>
      <p:pic>
        <p:nvPicPr>
          <p:cNvPr id="12292" name="Picture 4" descr="pesten"/>
          <p:cNvPicPr>
            <a:picLocks noChangeAspect="1" noChangeArrowheads="1"/>
          </p:cNvPicPr>
          <p:nvPr/>
        </p:nvPicPr>
        <p:blipFill>
          <a:blip r:embed="rId2" cstate="print"/>
          <a:srcRect/>
          <a:stretch>
            <a:fillRect/>
          </a:stretch>
        </p:blipFill>
        <p:spPr bwMode="auto">
          <a:xfrm>
            <a:off x="0" y="0"/>
            <a:ext cx="9144000" cy="5770563"/>
          </a:xfrm>
          <a:prstGeom prst="rect">
            <a:avLst/>
          </a:prstGeom>
          <a:noFill/>
          <a:ln w="9525">
            <a:noFill/>
            <a:miter lim="800000"/>
            <a:headEnd/>
            <a:tailEnd/>
          </a:ln>
        </p:spPr>
      </p:pic>
      <p:sp>
        <p:nvSpPr>
          <p:cNvPr id="41989" name="Text Box 5"/>
          <p:cNvSpPr txBox="1">
            <a:spLocks noChangeArrowheads="1"/>
          </p:cNvSpPr>
          <p:nvPr/>
        </p:nvSpPr>
        <p:spPr bwMode="auto">
          <a:xfrm>
            <a:off x="683568" y="6165850"/>
            <a:ext cx="6912768" cy="523220"/>
          </a:xfrm>
          <a:prstGeom prst="rect">
            <a:avLst/>
          </a:prstGeom>
          <a:noFill/>
          <a:ln w="9525">
            <a:noFill/>
            <a:miter lim="800000"/>
            <a:headEnd/>
            <a:tailEnd/>
          </a:ln>
        </p:spPr>
        <p:txBody>
          <a:bodyPr wrap="square">
            <a:spAutoFit/>
          </a:bodyPr>
          <a:lstStyle/>
          <a:p>
            <a:pPr algn="ctr"/>
            <a:r>
              <a:rPr lang="nl-NL" sz="2800" dirty="0"/>
              <a:t>Woord van de dag:            pesten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nl-NL"/>
              <a:t>Dag 2</a:t>
            </a:r>
          </a:p>
        </p:txBody>
      </p:sp>
      <p:sp>
        <p:nvSpPr>
          <p:cNvPr id="27651" name="Rectangle 3"/>
          <p:cNvSpPr>
            <a:spLocks noGrp="1" noChangeArrowheads="1"/>
          </p:cNvSpPr>
          <p:nvPr>
            <p:ph type="body" idx="1"/>
          </p:nvPr>
        </p:nvSpPr>
        <p:spPr/>
        <p:txBody>
          <a:bodyPr/>
          <a:lstStyle/>
          <a:p>
            <a:pPr algn="ctr" eaLnBrk="1" hangingPunct="1">
              <a:buFontTx/>
              <a:buNone/>
            </a:pPr>
            <a:endParaRPr lang="nl-NL" sz="9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De vorm</a:t>
            </a:r>
          </a:p>
          <a:p>
            <a:r>
              <a:rPr lang="nl-NL" dirty="0"/>
              <a:t>De cirkel, het vierkant, de driehoek, de rechthoek</a:t>
            </a:r>
          </a:p>
          <a:p>
            <a:endParaRPr lang="nl-NL" dirty="0"/>
          </a:p>
        </p:txBody>
      </p:sp>
    </p:spTree>
    <p:extLst>
      <p:ext uri="{BB962C8B-B14F-4D97-AF65-F5344CB8AC3E}">
        <p14:creationId xmlns:p14="http://schemas.microsoft.com/office/powerpoint/2010/main" val="1893980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60648"/>
            <a:ext cx="8229600" cy="1143000"/>
          </a:xfrm>
        </p:spPr>
        <p:txBody>
          <a:bodyPr/>
          <a:lstStyle/>
          <a:p>
            <a:r>
              <a:rPr lang="nl-NL" dirty="0"/>
              <a:t> weet je nog?</a:t>
            </a:r>
            <a:br>
              <a:rPr lang="nl-NL" dirty="0"/>
            </a:br>
            <a:r>
              <a:rPr lang="nl-NL" dirty="0"/>
              <a:t>Het verhaal</a:t>
            </a:r>
          </a:p>
        </p:txBody>
      </p:sp>
      <p:sp>
        <p:nvSpPr>
          <p:cNvPr id="4" name="Rechthoek 3"/>
          <p:cNvSpPr/>
          <p:nvPr/>
        </p:nvSpPr>
        <p:spPr>
          <a:xfrm>
            <a:off x="1168357" y="1772816"/>
            <a:ext cx="1440160" cy="2592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Wie?</a:t>
            </a:r>
          </a:p>
        </p:txBody>
      </p:sp>
      <p:sp>
        <p:nvSpPr>
          <p:cNvPr id="5" name="Rechthoek 4"/>
          <p:cNvSpPr/>
          <p:nvPr/>
        </p:nvSpPr>
        <p:spPr>
          <a:xfrm>
            <a:off x="2946005" y="1772816"/>
            <a:ext cx="1440160" cy="2592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doet?</a:t>
            </a:r>
          </a:p>
        </p:txBody>
      </p:sp>
      <p:sp>
        <p:nvSpPr>
          <p:cNvPr id="6" name="Rechthoek 5"/>
          <p:cNvSpPr/>
          <p:nvPr/>
        </p:nvSpPr>
        <p:spPr>
          <a:xfrm>
            <a:off x="4731153" y="1772816"/>
            <a:ext cx="1440160" cy="25922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a:t>
            </a:r>
          </a:p>
        </p:txBody>
      </p:sp>
      <p:sp>
        <p:nvSpPr>
          <p:cNvPr id="7" name="Rechthoek 6"/>
          <p:cNvSpPr/>
          <p:nvPr/>
        </p:nvSpPr>
        <p:spPr>
          <a:xfrm>
            <a:off x="6540862" y="1772816"/>
            <a:ext cx="1440160" cy="25922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waar?</a:t>
            </a:r>
          </a:p>
        </p:txBody>
      </p:sp>
      <p:sp>
        <p:nvSpPr>
          <p:cNvPr id="9" name="Tekstvak 8"/>
          <p:cNvSpPr txBox="1"/>
          <p:nvPr/>
        </p:nvSpPr>
        <p:spPr>
          <a:xfrm>
            <a:off x="1788334" y="4581128"/>
            <a:ext cx="6192688" cy="646331"/>
          </a:xfrm>
          <a:prstGeom prst="rect">
            <a:avLst/>
          </a:prstGeom>
          <a:noFill/>
        </p:spPr>
        <p:txBody>
          <a:bodyPr wrap="square" rtlCol="0">
            <a:spAutoFit/>
          </a:bodyPr>
          <a:lstStyle/>
          <a:p>
            <a:pPr algn="ctr"/>
            <a:r>
              <a:rPr lang="nl-NL" dirty="0"/>
              <a:t>Herhaal de namen van de hoofdpersonen en wijs aan op de WIE kaart</a:t>
            </a:r>
          </a:p>
        </p:txBody>
      </p:sp>
    </p:spTree>
    <p:extLst>
      <p:ext uri="{BB962C8B-B14F-4D97-AF65-F5344CB8AC3E}">
        <p14:creationId xmlns:p14="http://schemas.microsoft.com/office/powerpoint/2010/main" val="2030893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nl-NL"/>
          </a:p>
        </p:txBody>
      </p:sp>
      <p:sp>
        <p:nvSpPr>
          <p:cNvPr id="35843" name="Rectangle 3"/>
          <p:cNvSpPr>
            <a:spLocks noGrp="1" noChangeArrowheads="1"/>
          </p:cNvSpPr>
          <p:nvPr>
            <p:ph type="body" idx="1"/>
          </p:nvPr>
        </p:nvSpPr>
        <p:spPr/>
        <p:txBody>
          <a:bodyPr/>
          <a:lstStyle/>
          <a:p>
            <a:pPr eaLnBrk="1" hangingPunct="1"/>
            <a:endParaRPr lang="nl-NL"/>
          </a:p>
        </p:txBody>
      </p:sp>
      <p:sp>
        <p:nvSpPr>
          <p:cNvPr id="77828" name="Text Box 4"/>
          <p:cNvSpPr txBox="1">
            <a:spLocks noChangeArrowheads="1"/>
          </p:cNvSpPr>
          <p:nvPr/>
        </p:nvSpPr>
        <p:spPr bwMode="auto">
          <a:xfrm>
            <a:off x="611561" y="6040438"/>
            <a:ext cx="7721056" cy="523220"/>
          </a:xfrm>
          <a:prstGeom prst="rect">
            <a:avLst/>
          </a:prstGeom>
          <a:noFill/>
          <a:ln w="9525">
            <a:noFill/>
            <a:miter lim="800000"/>
            <a:headEnd/>
            <a:tailEnd/>
          </a:ln>
        </p:spPr>
        <p:txBody>
          <a:bodyPr wrap="square">
            <a:spAutoFit/>
          </a:bodyPr>
          <a:lstStyle/>
          <a:p>
            <a:r>
              <a:rPr lang="nl-NL" sz="2800" dirty="0"/>
              <a:t>Woord van de dag:        de vorm</a:t>
            </a:r>
          </a:p>
        </p:txBody>
      </p:sp>
      <p:pic>
        <p:nvPicPr>
          <p:cNvPr id="35845" name="Picture 5" descr="16vorm"/>
          <p:cNvPicPr>
            <a:picLocks noChangeAspect="1" noChangeArrowheads="1"/>
          </p:cNvPicPr>
          <p:nvPr/>
        </p:nvPicPr>
        <p:blipFill>
          <a:blip r:embed="rId2" cstate="print"/>
          <a:srcRect/>
          <a:stretch>
            <a:fillRect/>
          </a:stretch>
        </p:blipFill>
        <p:spPr bwMode="auto">
          <a:xfrm>
            <a:off x="755650" y="0"/>
            <a:ext cx="7164388" cy="533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ppt_x"/>
                                          </p:val>
                                        </p:tav>
                                        <p:tav tm="100000">
                                          <p:val>
                                            <p:strVal val="#ppt_x"/>
                                          </p:val>
                                        </p:tav>
                                      </p:tavLst>
                                    </p:anim>
                                    <p:anim calcmode="lin" valueType="num">
                                      <p:cBhvr additive="base">
                                        <p:cTn id="8"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nl-NL"/>
          </a:p>
        </p:txBody>
      </p:sp>
      <p:sp>
        <p:nvSpPr>
          <p:cNvPr id="76804" name="Text Box 4"/>
          <p:cNvSpPr txBox="1">
            <a:spLocks noChangeArrowheads="1"/>
          </p:cNvSpPr>
          <p:nvPr/>
        </p:nvSpPr>
        <p:spPr bwMode="auto">
          <a:xfrm>
            <a:off x="3708400" y="6040438"/>
            <a:ext cx="1925638" cy="523875"/>
          </a:xfrm>
          <a:prstGeom prst="rect">
            <a:avLst/>
          </a:prstGeom>
          <a:noFill/>
          <a:ln w="9525">
            <a:noFill/>
            <a:miter lim="800000"/>
            <a:headEnd/>
            <a:tailEnd/>
          </a:ln>
        </p:spPr>
        <p:txBody>
          <a:bodyPr wrap="none">
            <a:spAutoFit/>
          </a:bodyPr>
          <a:lstStyle/>
          <a:p>
            <a:r>
              <a:rPr lang="nl-NL" sz="2800"/>
              <a:t>de blokken</a:t>
            </a:r>
          </a:p>
        </p:txBody>
      </p:sp>
      <p:pic>
        <p:nvPicPr>
          <p:cNvPr id="28676" name="Picture 5" descr="49347453-60-kleurrijke-houten-blokken-als-nieuw"/>
          <p:cNvPicPr>
            <a:picLocks noGrp="1" noChangeAspect="1" noChangeArrowheads="1"/>
          </p:cNvPicPr>
          <p:nvPr>
            <p:ph type="body" idx="1"/>
          </p:nvPr>
        </p:nvPicPr>
        <p:blipFill>
          <a:blip r:embed="rId2" cstate="print"/>
          <a:srcRect/>
          <a:stretch>
            <a:fillRect/>
          </a:stretch>
        </p:blipFill>
        <p:spPr>
          <a:xfrm>
            <a:off x="1331913" y="0"/>
            <a:ext cx="5867400" cy="5867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nl-NL"/>
          </a:p>
        </p:txBody>
      </p:sp>
      <p:sp>
        <p:nvSpPr>
          <p:cNvPr id="54276" name="Text Box 4"/>
          <p:cNvSpPr txBox="1">
            <a:spLocks noChangeArrowheads="1"/>
          </p:cNvSpPr>
          <p:nvPr/>
        </p:nvSpPr>
        <p:spPr bwMode="auto">
          <a:xfrm>
            <a:off x="3616325" y="6040438"/>
            <a:ext cx="1524000" cy="523875"/>
          </a:xfrm>
          <a:prstGeom prst="rect">
            <a:avLst/>
          </a:prstGeom>
          <a:noFill/>
          <a:ln w="9525">
            <a:noFill/>
            <a:miter lim="800000"/>
            <a:headEnd/>
            <a:tailEnd/>
          </a:ln>
        </p:spPr>
        <p:txBody>
          <a:bodyPr wrap="none">
            <a:spAutoFit/>
          </a:bodyPr>
          <a:lstStyle/>
          <a:p>
            <a:r>
              <a:rPr lang="nl-NL" sz="2800"/>
              <a:t>de cirkel</a:t>
            </a:r>
          </a:p>
        </p:txBody>
      </p:sp>
      <p:pic>
        <p:nvPicPr>
          <p:cNvPr id="29700" name="Picture 5" descr="cirkel"/>
          <p:cNvPicPr>
            <a:picLocks noGrp="1" noChangeAspect="1" noChangeArrowheads="1"/>
          </p:cNvPicPr>
          <p:nvPr>
            <p:ph type="body" idx="1"/>
          </p:nvPr>
        </p:nvPicPr>
        <p:blipFill>
          <a:blip r:embed="rId2" cstate="print"/>
          <a:srcRect/>
          <a:stretch>
            <a:fillRect/>
          </a:stretch>
        </p:blipFill>
        <p:spPr>
          <a:xfrm>
            <a:off x="1547813" y="0"/>
            <a:ext cx="5867400" cy="5867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pPr eaLnBrk="1" hangingPunct="1"/>
            <a:endParaRPr lang="nl-NL"/>
          </a:p>
        </p:txBody>
      </p:sp>
      <p:sp>
        <p:nvSpPr>
          <p:cNvPr id="22532" name="Text Box 4"/>
          <p:cNvSpPr txBox="1">
            <a:spLocks noChangeArrowheads="1"/>
          </p:cNvSpPr>
          <p:nvPr/>
        </p:nvSpPr>
        <p:spPr bwMode="auto">
          <a:xfrm>
            <a:off x="3779838" y="6040438"/>
            <a:ext cx="2066925" cy="523875"/>
          </a:xfrm>
          <a:prstGeom prst="rect">
            <a:avLst/>
          </a:prstGeom>
          <a:noFill/>
          <a:ln w="9525">
            <a:noFill/>
            <a:miter lim="800000"/>
            <a:headEnd/>
            <a:tailEnd/>
          </a:ln>
        </p:spPr>
        <p:txBody>
          <a:bodyPr wrap="none">
            <a:spAutoFit/>
          </a:bodyPr>
          <a:lstStyle/>
          <a:p>
            <a:r>
              <a:rPr lang="nl-NL" sz="2800"/>
              <a:t>de driehoek</a:t>
            </a:r>
          </a:p>
        </p:txBody>
      </p:sp>
      <p:pic>
        <p:nvPicPr>
          <p:cNvPr id="30724" name="Picture 5" descr="driehoek_leeg"/>
          <p:cNvPicPr>
            <a:picLocks noGrp="1" noChangeAspect="1" noChangeArrowheads="1"/>
          </p:cNvPicPr>
          <p:nvPr>
            <p:ph type="title"/>
          </p:nvPr>
        </p:nvPicPr>
        <p:blipFill>
          <a:blip r:embed="rId2" cstate="print"/>
          <a:srcRect/>
          <a:stretch>
            <a:fillRect/>
          </a:stretch>
        </p:blipFill>
        <p:spPr>
          <a:xfrm>
            <a:off x="0" y="274638"/>
            <a:ext cx="9144000" cy="54419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nl-NL"/>
          </a:p>
        </p:txBody>
      </p:sp>
      <p:sp>
        <p:nvSpPr>
          <p:cNvPr id="57348" name="Text Box 4"/>
          <p:cNvSpPr txBox="1">
            <a:spLocks noChangeArrowheads="1"/>
          </p:cNvSpPr>
          <p:nvPr/>
        </p:nvSpPr>
        <p:spPr bwMode="auto">
          <a:xfrm>
            <a:off x="3616325" y="6040438"/>
            <a:ext cx="2265363" cy="523875"/>
          </a:xfrm>
          <a:prstGeom prst="rect">
            <a:avLst/>
          </a:prstGeom>
          <a:noFill/>
          <a:ln w="9525">
            <a:noFill/>
            <a:miter lim="800000"/>
            <a:headEnd/>
            <a:tailEnd/>
          </a:ln>
        </p:spPr>
        <p:txBody>
          <a:bodyPr wrap="none">
            <a:spAutoFit/>
          </a:bodyPr>
          <a:lstStyle/>
          <a:p>
            <a:r>
              <a:rPr lang="nl-NL" sz="2800"/>
              <a:t>de rechthoek</a:t>
            </a:r>
          </a:p>
        </p:txBody>
      </p:sp>
      <p:pic>
        <p:nvPicPr>
          <p:cNvPr id="33796" name="Picture 5" descr="rechthoek%27"/>
          <p:cNvPicPr>
            <a:picLocks noGrp="1" noChangeAspect="1" noChangeArrowheads="1"/>
          </p:cNvPicPr>
          <p:nvPr>
            <p:ph type="body" idx="1"/>
          </p:nvPr>
        </p:nvPicPr>
        <p:blipFill>
          <a:blip r:embed="rId2" cstate="print"/>
          <a:srcRect/>
          <a:stretch>
            <a:fillRect/>
          </a:stretch>
        </p:blipFill>
        <p:spPr>
          <a:xfrm>
            <a:off x="0" y="0"/>
            <a:ext cx="9144000" cy="5918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nl-NL"/>
          </a:p>
        </p:txBody>
      </p:sp>
      <p:sp>
        <p:nvSpPr>
          <p:cNvPr id="53252" name="Text Box 4"/>
          <p:cNvSpPr txBox="1">
            <a:spLocks noChangeArrowheads="1"/>
          </p:cNvSpPr>
          <p:nvPr/>
        </p:nvSpPr>
        <p:spPr bwMode="auto">
          <a:xfrm>
            <a:off x="3616325" y="6040438"/>
            <a:ext cx="2044700" cy="523875"/>
          </a:xfrm>
          <a:prstGeom prst="rect">
            <a:avLst/>
          </a:prstGeom>
          <a:noFill/>
          <a:ln w="9525">
            <a:noFill/>
            <a:miter lim="800000"/>
            <a:headEnd/>
            <a:tailEnd/>
          </a:ln>
        </p:spPr>
        <p:txBody>
          <a:bodyPr wrap="none">
            <a:spAutoFit/>
          </a:bodyPr>
          <a:lstStyle/>
          <a:p>
            <a:r>
              <a:rPr lang="nl-NL" sz="2800">
                <a:solidFill>
                  <a:srgbClr val="FF0000"/>
                </a:solidFill>
              </a:rPr>
              <a:t>het </a:t>
            </a:r>
            <a:r>
              <a:rPr lang="nl-NL" sz="2800"/>
              <a:t>vierkant</a:t>
            </a:r>
          </a:p>
        </p:txBody>
      </p:sp>
      <p:pic>
        <p:nvPicPr>
          <p:cNvPr id="34820" name="Picture 5" descr="1088804173"/>
          <p:cNvPicPr>
            <a:picLocks noGrp="1" noChangeAspect="1" noChangeArrowheads="1"/>
          </p:cNvPicPr>
          <p:nvPr>
            <p:ph type="body" idx="1"/>
          </p:nvPr>
        </p:nvPicPr>
        <p:blipFill>
          <a:blip r:embed="rId2" cstate="print"/>
          <a:srcRect/>
          <a:stretch>
            <a:fillRect/>
          </a:stretch>
        </p:blipFill>
        <p:spPr>
          <a:xfrm>
            <a:off x="0" y="0"/>
            <a:ext cx="9144000" cy="54070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ppt_x"/>
                                          </p:val>
                                        </p:tav>
                                        <p:tav tm="100000">
                                          <p:val>
                                            <p:strVal val="#ppt_x"/>
                                          </p:val>
                                        </p:tav>
                                      </p:tavLst>
                                    </p:anim>
                                    <p:anim calcmode="lin" valueType="num">
                                      <p:cBhvr additive="base">
                                        <p:cTn id="8"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nl-NL"/>
          </a:p>
        </p:txBody>
      </p:sp>
      <p:sp>
        <p:nvSpPr>
          <p:cNvPr id="37891" name="Rectangle 3"/>
          <p:cNvSpPr>
            <a:spLocks noGrp="1" noChangeArrowheads="1"/>
          </p:cNvSpPr>
          <p:nvPr>
            <p:ph type="body" idx="1"/>
          </p:nvPr>
        </p:nvSpPr>
        <p:spPr/>
        <p:txBody>
          <a:bodyPr/>
          <a:lstStyle/>
          <a:p>
            <a:pPr eaLnBrk="1" hangingPunct="1"/>
            <a:endParaRPr lang="nl-NL"/>
          </a:p>
        </p:txBody>
      </p:sp>
      <p:pic>
        <p:nvPicPr>
          <p:cNvPr id="37892" name="Picture 4" descr="rond"/>
          <p:cNvPicPr>
            <a:picLocks noChangeAspect="1" noChangeArrowheads="1"/>
          </p:cNvPicPr>
          <p:nvPr/>
        </p:nvPicPr>
        <p:blipFill>
          <a:blip r:embed="rId2" cstate="print"/>
          <a:srcRect/>
          <a:stretch>
            <a:fillRect/>
          </a:stretch>
        </p:blipFill>
        <p:spPr bwMode="auto">
          <a:xfrm>
            <a:off x="539750" y="0"/>
            <a:ext cx="7920038" cy="5942013"/>
          </a:xfrm>
          <a:prstGeom prst="rect">
            <a:avLst/>
          </a:prstGeom>
          <a:noFill/>
          <a:ln w="9525">
            <a:noFill/>
            <a:miter lim="800000"/>
            <a:headEnd/>
            <a:tailEnd/>
          </a:ln>
        </p:spPr>
      </p:pic>
      <p:sp>
        <p:nvSpPr>
          <p:cNvPr id="21517" name="Text Box 13"/>
          <p:cNvSpPr txBox="1">
            <a:spLocks noChangeArrowheads="1"/>
          </p:cNvSpPr>
          <p:nvPr/>
        </p:nvSpPr>
        <p:spPr bwMode="auto">
          <a:xfrm>
            <a:off x="3616325" y="6040438"/>
            <a:ext cx="906463" cy="523875"/>
          </a:xfrm>
          <a:prstGeom prst="rect">
            <a:avLst/>
          </a:prstGeom>
          <a:noFill/>
          <a:ln w="9525">
            <a:noFill/>
            <a:miter lim="800000"/>
            <a:headEnd/>
            <a:tailEnd/>
          </a:ln>
        </p:spPr>
        <p:txBody>
          <a:bodyPr wrap="none">
            <a:spAutoFit/>
          </a:bodyPr>
          <a:lstStyle/>
          <a:p>
            <a:r>
              <a:rPr lang="nl-NL" sz="2800"/>
              <a:t>rond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 calcmode="lin" valueType="num">
                                      <p:cBhvr additive="base">
                                        <p:cTn id="7" dur="500" fill="hold"/>
                                        <p:tgtEl>
                                          <p:spTgt spid="21517"/>
                                        </p:tgtEl>
                                        <p:attrNameLst>
                                          <p:attrName>ppt_x</p:attrName>
                                        </p:attrNameLst>
                                      </p:cBhvr>
                                      <p:tavLst>
                                        <p:tav tm="0">
                                          <p:val>
                                            <p:strVal val="#ppt_x"/>
                                          </p:val>
                                        </p:tav>
                                        <p:tav tm="100000">
                                          <p:val>
                                            <p:strVal val="#ppt_x"/>
                                          </p:val>
                                        </p:tav>
                                      </p:tavLst>
                                    </p:anim>
                                    <p:anim calcmode="lin" valueType="num">
                                      <p:cBhvr additive="base">
                                        <p:cTn id="8" dur="500" fill="hold"/>
                                        <p:tgtEl>
                                          <p:spTgt spid="21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nl-NL"/>
          </a:p>
        </p:txBody>
      </p:sp>
      <p:sp>
        <p:nvSpPr>
          <p:cNvPr id="3075" name="Rectangle 3"/>
          <p:cNvSpPr>
            <a:spLocks noGrp="1" noChangeArrowheads="1"/>
          </p:cNvSpPr>
          <p:nvPr>
            <p:ph type="body" idx="1"/>
          </p:nvPr>
        </p:nvSpPr>
        <p:spPr/>
        <p:txBody>
          <a:bodyPr/>
          <a:lstStyle/>
          <a:p>
            <a:pPr eaLnBrk="1" hangingPunct="1"/>
            <a:endParaRPr lang="nl-NL"/>
          </a:p>
        </p:txBody>
      </p:sp>
      <p:pic>
        <p:nvPicPr>
          <p:cNvPr id="3076" name="Picture 4" descr="schoolles05"/>
          <p:cNvPicPr>
            <a:picLocks noChangeAspect="1" noChangeArrowheads="1"/>
          </p:cNvPicPr>
          <p:nvPr/>
        </p:nvPicPr>
        <p:blipFill>
          <a:blip r:embed="rId2" cstate="print"/>
          <a:srcRect/>
          <a:stretch>
            <a:fillRect/>
          </a:stretch>
        </p:blipFill>
        <p:spPr bwMode="auto">
          <a:xfrm>
            <a:off x="1476375" y="0"/>
            <a:ext cx="6032500" cy="6092825"/>
          </a:xfrm>
          <a:prstGeom prst="rect">
            <a:avLst/>
          </a:prstGeom>
          <a:noFill/>
          <a:ln w="9525">
            <a:noFill/>
            <a:miter lim="800000"/>
            <a:headEnd/>
            <a:tailEnd/>
          </a:ln>
        </p:spPr>
      </p:pic>
      <p:sp>
        <p:nvSpPr>
          <p:cNvPr id="40965" name="Text Box 5"/>
          <p:cNvSpPr txBox="1">
            <a:spLocks noChangeArrowheads="1"/>
          </p:cNvSpPr>
          <p:nvPr/>
        </p:nvSpPr>
        <p:spPr bwMode="auto">
          <a:xfrm>
            <a:off x="3616325" y="6040438"/>
            <a:ext cx="1144588" cy="523875"/>
          </a:xfrm>
          <a:prstGeom prst="rect">
            <a:avLst/>
          </a:prstGeom>
          <a:noFill/>
          <a:ln w="9525">
            <a:noFill/>
            <a:miter lim="800000"/>
            <a:headEnd/>
            <a:tailEnd/>
          </a:ln>
        </p:spPr>
        <p:txBody>
          <a:bodyPr wrap="none">
            <a:spAutoFit/>
          </a:bodyPr>
          <a:lstStyle/>
          <a:p>
            <a:r>
              <a:rPr lang="nl-NL" sz="2800"/>
              <a:t>de 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ppt_x"/>
                                          </p:val>
                                        </p:tav>
                                        <p:tav tm="100000">
                                          <p:val>
                                            <p:strVal val="#ppt_x"/>
                                          </p:val>
                                        </p:tav>
                                      </p:tavLst>
                                    </p:anim>
                                    <p:anim calcmode="lin" valueType="num">
                                      <p:cBhvr additive="base">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nl-NL"/>
          </a:p>
        </p:txBody>
      </p:sp>
      <p:sp>
        <p:nvSpPr>
          <p:cNvPr id="55300" name="Text Box 4"/>
          <p:cNvSpPr txBox="1">
            <a:spLocks noChangeArrowheads="1"/>
          </p:cNvSpPr>
          <p:nvPr/>
        </p:nvSpPr>
        <p:spPr bwMode="auto">
          <a:xfrm>
            <a:off x="3643313" y="6040438"/>
            <a:ext cx="260667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kladblaadje</a:t>
            </a:r>
          </a:p>
        </p:txBody>
      </p:sp>
      <p:pic>
        <p:nvPicPr>
          <p:cNvPr id="31748" name="Picture 5" descr="klad_400"/>
          <p:cNvPicPr>
            <a:picLocks noGrp="1" noChangeAspect="1" noChangeArrowheads="1"/>
          </p:cNvPicPr>
          <p:nvPr>
            <p:ph type="body" idx="1"/>
          </p:nvPr>
        </p:nvPicPr>
        <p:blipFill>
          <a:blip r:embed="rId2" cstate="print"/>
          <a:srcRect/>
          <a:stretch>
            <a:fillRect/>
          </a:stretch>
        </p:blipFill>
        <p:spPr>
          <a:xfrm>
            <a:off x="1331913" y="0"/>
            <a:ext cx="6156325" cy="602138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ppt_x"/>
                                          </p:val>
                                        </p:tav>
                                        <p:tav tm="100000">
                                          <p:val>
                                            <p:strVal val="#ppt_x"/>
                                          </p:val>
                                        </p:tav>
                                      </p:tavLst>
                                    </p:anim>
                                    <p:anim calcmode="lin" valueType="num">
                                      <p:cBhvr additive="base">
                                        <p:cTn id="8"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nl-NL"/>
          </a:p>
        </p:txBody>
      </p:sp>
      <p:sp>
        <p:nvSpPr>
          <p:cNvPr id="56324" name="Text Box 4"/>
          <p:cNvSpPr txBox="1">
            <a:spLocks noChangeArrowheads="1"/>
          </p:cNvSpPr>
          <p:nvPr/>
        </p:nvSpPr>
        <p:spPr bwMode="auto">
          <a:xfrm>
            <a:off x="3616325" y="6040438"/>
            <a:ext cx="1606550" cy="523875"/>
          </a:xfrm>
          <a:prstGeom prst="rect">
            <a:avLst/>
          </a:prstGeom>
          <a:noFill/>
          <a:ln w="9525">
            <a:noFill/>
            <a:miter lim="800000"/>
            <a:headEnd/>
            <a:tailEnd/>
          </a:ln>
        </p:spPr>
        <p:txBody>
          <a:bodyPr wrap="none">
            <a:spAutoFit/>
          </a:bodyPr>
          <a:lstStyle/>
          <a:p>
            <a:r>
              <a:rPr lang="nl-NL" sz="2800"/>
              <a:t>de liniaal</a:t>
            </a:r>
          </a:p>
        </p:txBody>
      </p:sp>
      <p:pic>
        <p:nvPicPr>
          <p:cNvPr id="32772" name="Picture 5" descr="liniaal"/>
          <p:cNvPicPr>
            <a:picLocks noGrp="1" noChangeAspect="1" noChangeArrowheads="1"/>
          </p:cNvPicPr>
          <p:nvPr>
            <p:ph type="body" idx="1"/>
          </p:nvPr>
        </p:nvPicPr>
        <p:blipFill>
          <a:blip r:embed="rId2" cstate="print"/>
          <a:srcRect/>
          <a:stretch>
            <a:fillRect/>
          </a:stretch>
        </p:blipFill>
        <p:spPr>
          <a:xfrm>
            <a:off x="1187450" y="0"/>
            <a:ext cx="5940425" cy="59404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nl-NL"/>
          </a:p>
        </p:txBody>
      </p:sp>
      <p:sp>
        <p:nvSpPr>
          <p:cNvPr id="36867" name="Rectangle 3"/>
          <p:cNvSpPr>
            <a:spLocks noGrp="1" noChangeArrowheads="1"/>
          </p:cNvSpPr>
          <p:nvPr>
            <p:ph type="body" idx="1"/>
          </p:nvPr>
        </p:nvSpPr>
        <p:spPr/>
        <p:txBody>
          <a:bodyPr/>
          <a:lstStyle/>
          <a:p>
            <a:pPr eaLnBrk="1" hangingPunct="1"/>
            <a:endParaRPr lang="nl-NL"/>
          </a:p>
        </p:txBody>
      </p:sp>
      <p:sp>
        <p:nvSpPr>
          <p:cNvPr id="78852" name="Text Box 4"/>
          <p:cNvSpPr txBox="1">
            <a:spLocks noChangeArrowheads="1"/>
          </p:cNvSpPr>
          <p:nvPr/>
        </p:nvSpPr>
        <p:spPr bwMode="auto">
          <a:xfrm>
            <a:off x="3616325" y="6040438"/>
            <a:ext cx="3027363" cy="523875"/>
          </a:xfrm>
          <a:prstGeom prst="rect">
            <a:avLst/>
          </a:prstGeom>
          <a:noFill/>
          <a:ln w="9525">
            <a:noFill/>
            <a:miter lim="800000"/>
            <a:headEnd/>
            <a:tailEnd/>
          </a:ln>
        </p:spPr>
        <p:txBody>
          <a:bodyPr wrap="none">
            <a:spAutoFit/>
          </a:bodyPr>
          <a:lstStyle/>
          <a:p>
            <a:r>
              <a:rPr lang="nl-NL" sz="2800"/>
              <a:t>ergens bij kunnen</a:t>
            </a:r>
          </a:p>
        </p:txBody>
      </p:sp>
      <p:pic>
        <p:nvPicPr>
          <p:cNvPr id="36869" name="Picture 5" descr="tenen"/>
          <p:cNvPicPr>
            <a:picLocks noChangeAspect="1" noChangeArrowheads="1"/>
          </p:cNvPicPr>
          <p:nvPr/>
        </p:nvPicPr>
        <p:blipFill>
          <a:blip r:embed="rId2" cstate="print"/>
          <a:srcRect/>
          <a:stretch>
            <a:fillRect/>
          </a:stretch>
        </p:blipFill>
        <p:spPr bwMode="auto">
          <a:xfrm>
            <a:off x="2124075" y="0"/>
            <a:ext cx="4300538" cy="573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ppt_x"/>
                                          </p:val>
                                        </p:tav>
                                        <p:tav tm="100000">
                                          <p:val>
                                            <p:strVal val="#ppt_x"/>
                                          </p:val>
                                        </p:tav>
                                      </p:tavLst>
                                    </p:anim>
                                    <p:anim calcmode="lin" valueType="num">
                                      <p:cBhvr additive="base">
                                        <p:cTn id="8"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nl-NL"/>
              <a:t>meervoud</a:t>
            </a:r>
          </a:p>
        </p:txBody>
      </p:sp>
      <p:sp>
        <p:nvSpPr>
          <p:cNvPr id="38915" name="Tijdelijke aanduiding voor inhoud 2"/>
          <p:cNvSpPr>
            <a:spLocks noGrp="1"/>
          </p:cNvSpPr>
          <p:nvPr>
            <p:ph idx="1"/>
          </p:nvPr>
        </p:nvSpPr>
        <p:spPr/>
        <p:txBody>
          <a:bodyPr/>
          <a:lstStyle/>
          <a:p>
            <a:pPr>
              <a:buFontTx/>
              <a:buNone/>
            </a:pPr>
            <a:r>
              <a:rPr lang="nl-NL"/>
              <a:t>het blok</a:t>
            </a:r>
          </a:p>
          <a:p>
            <a:pPr>
              <a:buFontTx/>
              <a:buNone/>
            </a:pPr>
            <a:r>
              <a:rPr lang="nl-NL"/>
              <a:t>de driehoek</a:t>
            </a:r>
          </a:p>
          <a:p>
            <a:pPr>
              <a:buFontTx/>
              <a:buNone/>
            </a:pPr>
            <a:r>
              <a:rPr lang="nl-NL"/>
              <a:t>de liniaal</a:t>
            </a:r>
          </a:p>
          <a:p>
            <a:pPr>
              <a:buFontTx/>
              <a:buNone/>
            </a:pPr>
            <a:r>
              <a:rPr lang="nl-NL"/>
              <a:t>de rechthoek</a:t>
            </a:r>
          </a:p>
          <a:p>
            <a:pPr>
              <a:buFontTx/>
              <a:buNone/>
            </a:pPr>
            <a:r>
              <a:rPr lang="nl-NL"/>
              <a:t>het vierkant</a:t>
            </a:r>
          </a:p>
          <a:p>
            <a:pPr>
              <a:buFontTx/>
              <a:buNone/>
            </a:pPr>
            <a:r>
              <a:rPr lang="nl-NL"/>
              <a:t>de vorm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nl-NL"/>
              <a:t>meervoud</a:t>
            </a:r>
          </a:p>
        </p:txBody>
      </p:sp>
      <p:sp>
        <p:nvSpPr>
          <p:cNvPr id="39939" name="Tijdelijke aanduiding voor inhoud 2"/>
          <p:cNvSpPr>
            <a:spLocks noGrp="1"/>
          </p:cNvSpPr>
          <p:nvPr>
            <p:ph idx="1"/>
          </p:nvPr>
        </p:nvSpPr>
        <p:spPr/>
        <p:txBody>
          <a:bodyPr/>
          <a:lstStyle/>
          <a:p>
            <a:pPr>
              <a:buFontTx/>
              <a:buNone/>
            </a:pPr>
            <a:r>
              <a:rPr lang="nl-NL"/>
              <a:t>het blok			de blokken</a:t>
            </a:r>
          </a:p>
          <a:p>
            <a:pPr>
              <a:buFontTx/>
              <a:buNone/>
            </a:pPr>
            <a:r>
              <a:rPr lang="nl-NL"/>
              <a:t>de driehoek		de driehoeken</a:t>
            </a:r>
          </a:p>
          <a:p>
            <a:pPr>
              <a:buFontTx/>
              <a:buNone/>
            </a:pPr>
            <a:r>
              <a:rPr lang="nl-NL"/>
              <a:t>de liniaal			de linialen</a:t>
            </a:r>
          </a:p>
          <a:p>
            <a:pPr>
              <a:buFontTx/>
              <a:buNone/>
            </a:pPr>
            <a:r>
              <a:rPr lang="nl-NL"/>
              <a:t>de rechthoek		de rechthoeken</a:t>
            </a:r>
          </a:p>
          <a:p>
            <a:pPr>
              <a:buFontTx/>
              <a:buNone/>
            </a:pPr>
            <a:r>
              <a:rPr lang="nl-NL"/>
              <a:t>het vierkant		de vierkanten</a:t>
            </a:r>
          </a:p>
          <a:p>
            <a:pPr>
              <a:buFontTx/>
              <a:buNone/>
            </a:pPr>
            <a:r>
              <a:rPr lang="nl-NL"/>
              <a:t>de vorm			de vormen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nl-NL"/>
              <a:t>meervoud</a:t>
            </a:r>
          </a:p>
        </p:txBody>
      </p:sp>
      <p:sp>
        <p:nvSpPr>
          <p:cNvPr id="40963" name="Tijdelijke aanduiding voor inhoud 2"/>
          <p:cNvSpPr>
            <a:spLocks noGrp="1"/>
          </p:cNvSpPr>
          <p:nvPr>
            <p:ph idx="1"/>
          </p:nvPr>
        </p:nvSpPr>
        <p:spPr/>
        <p:txBody>
          <a:bodyPr/>
          <a:lstStyle/>
          <a:p>
            <a:pPr>
              <a:buFontTx/>
              <a:buNone/>
            </a:pPr>
            <a:r>
              <a:rPr lang="nl-NL"/>
              <a:t>de cirkel</a:t>
            </a:r>
          </a:p>
          <a:p>
            <a:pPr>
              <a:buFontTx/>
              <a:buNone/>
            </a:pPr>
            <a:r>
              <a:rPr lang="nl-NL"/>
              <a:t>het kladblaadje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nl-NL"/>
              <a:t>meervoud</a:t>
            </a:r>
          </a:p>
        </p:txBody>
      </p:sp>
      <p:sp>
        <p:nvSpPr>
          <p:cNvPr id="41987" name="Tijdelijke aanduiding voor inhoud 2"/>
          <p:cNvSpPr>
            <a:spLocks noGrp="1"/>
          </p:cNvSpPr>
          <p:nvPr>
            <p:ph idx="1"/>
          </p:nvPr>
        </p:nvSpPr>
        <p:spPr/>
        <p:txBody>
          <a:bodyPr/>
          <a:lstStyle/>
          <a:p>
            <a:pPr>
              <a:buFontTx/>
              <a:buNone/>
            </a:pPr>
            <a:r>
              <a:rPr lang="nl-NL"/>
              <a:t>de cirkel			de cirkels</a:t>
            </a:r>
          </a:p>
          <a:p>
            <a:pPr>
              <a:buFontTx/>
              <a:buNone/>
            </a:pPr>
            <a:r>
              <a:rPr lang="nl-NL"/>
              <a:t>het kladblaadje		de kladblaadjes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r>
              <a:rPr lang="nl-NL" dirty="0"/>
              <a:t>De groep gaat in 2 groepen opzoek naar vormen in de klas</a:t>
            </a:r>
          </a:p>
          <a:p>
            <a:r>
              <a:rPr lang="nl-NL" dirty="0"/>
              <a:t>Pak per groep 2 voorwerpen uit de klas bij elke vorm</a:t>
            </a:r>
          </a:p>
          <a:p>
            <a:r>
              <a:rPr lang="nl-NL" dirty="0"/>
              <a:t>Leg neer op de grote tafel</a:t>
            </a:r>
          </a:p>
          <a:p>
            <a:r>
              <a:rPr lang="nl-NL" dirty="0"/>
              <a:t>Plak er een briefje bij, hoe heet de vorm?</a:t>
            </a:r>
          </a:p>
        </p:txBody>
      </p:sp>
    </p:spTree>
    <p:extLst>
      <p:ext uri="{BB962C8B-B14F-4D97-AF65-F5344CB8AC3E}">
        <p14:creationId xmlns:p14="http://schemas.microsoft.com/office/powerpoint/2010/main" val="21458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Grammatica</a:t>
            </a:r>
          </a:p>
        </p:txBody>
      </p:sp>
      <p:sp>
        <p:nvSpPr>
          <p:cNvPr id="3" name="Tijdelijke aanduiding voor inhoud 2"/>
          <p:cNvSpPr>
            <a:spLocks noGrp="1"/>
          </p:cNvSpPr>
          <p:nvPr>
            <p:ph idx="1"/>
          </p:nvPr>
        </p:nvSpPr>
        <p:spPr/>
        <p:txBody>
          <a:bodyPr/>
          <a:lstStyle/>
          <a:p>
            <a:r>
              <a:rPr lang="nl-NL" dirty="0"/>
              <a:t>Sorteer de vormen op</a:t>
            </a:r>
          </a:p>
          <a:p>
            <a:pPr lvl="1"/>
            <a:r>
              <a:rPr lang="nl-NL" dirty="0"/>
              <a:t>Kleur</a:t>
            </a:r>
          </a:p>
          <a:p>
            <a:pPr lvl="1"/>
            <a:r>
              <a:rPr lang="nl-NL" dirty="0"/>
              <a:t>Formaat</a:t>
            </a:r>
          </a:p>
          <a:p>
            <a:pPr lvl="1"/>
            <a:r>
              <a:rPr lang="nl-NL" dirty="0"/>
              <a:t>Aantal hoeken / zijden</a:t>
            </a:r>
            <a:br>
              <a:rPr lang="nl-NL" dirty="0"/>
            </a:br>
            <a:endParaRPr lang="nl-NL" dirty="0"/>
          </a:p>
          <a:p>
            <a:r>
              <a:rPr lang="nl-NL" dirty="0"/>
              <a:t>Zinnen maken</a:t>
            </a:r>
          </a:p>
          <a:p>
            <a:pPr lvl="1"/>
            <a:r>
              <a:rPr lang="nl-NL" dirty="0"/>
              <a:t>De grote ronde rode cirkel</a:t>
            </a:r>
          </a:p>
          <a:p>
            <a:pPr lvl="1"/>
            <a:r>
              <a:rPr lang="nl-NL" dirty="0"/>
              <a:t>Het kleine blauwe vierkant ……</a:t>
            </a:r>
          </a:p>
          <a:p>
            <a:pPr marL="457200" lvl="1" indent="0">
              <a:buNone/>
            </a:pPr>
            <a:r>
              <a:rPr lang="nl-NL" dirty="0"/>
              <a:t>(wie maakt de langste zin?)</a:t>
            </a:r>
          </a:p>
          <a:p>
            <a:pPr lvl="1"/>
            <a:endParaRPr lang="nl-NL" dirty="0"/>
          </a:p>
        </p:txBody>
      </p:sp>
    </p:spTree>
    <p:extLst>
      <p:ext uri="{BB962C8B-B14F-4D97-AF65-F5344CB8AC3E}">
        <p14:creationId xmlns:p14="http://schemas.microsoft.com/office/powerpoint/2010/main" val="1275584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1413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nl-NL"/>
          </a:p>
        </p:txBody>
      </p:sp>
      <p:sp>
        <p:nvSpPr>
          <p:cNvPr id="4099" name="Rectangle 3"/>
          <p:cNvSpPr>
            <a:spLocks noGrp="1" noChangeArrowheads="1"/>
          </p:cNvSpPr>
          <p:nvPr>
            <p:ph type="body" idx="1"/>
          </p:nvPr>
        </p:nvSpPr>
        <p:spPr/>
        <p:txBody>
          <a:bodyPr/>
          <a:lstStyle/>
          <a:p>
            <a:pPr eaLnBrk="1" hangingPunct="1"/>
            <a:endParaRPr lang="nl-NL"/>
          </a:p>
        </p:txBody>
      </p:sp>
      <p:pic>
        <p:nvPicPr>
          <p:cNvPr id="4100" name="Picture 4" descr="pesdtkop"/>
          <p:cNvPicPr>
            <a:picLocks noChangeAspect="1" noChangeArrowheads="1"/>
          </p:cNvPicPr>
          <p:nvPr/>
        </p:nvPicPr>
        <p:blipFill>
          <a:blip r:embed="rId2" cstate="print"/>
          <a:srcRect/>
          <a:stretch>
            <a:fillRect/>
          </a:stretch>
        </p:blipFill>
        <p:spPr bwMode="auto">
          <a:xfrm>
            <a:off x="539750" y="0"/>
            <a:ext cx="8029575" cy="6367463"/>
          </a:xfrm>
          <a:prstGeom prst="rect">
            <a:avLst/>
          </a:prstGeom>
          <a:noFill/>
          <a:ln w="9525">
            <a:noFill/>
            <a:miter lim="800000"/>
            <a:headEnd/>
            <a:tailEnd/>
          </a:ln>
        </p:spPr>
      </p:pic>
      <p:sp>
        <p:nvSpPr>
          <p:cNvPr id="43013" name="Text Box 5"/>
          <p:cNvSpPr txBox="1">
            <a:spLocks noChangeArrowheads="1"/>
          </p:cNvSpPr>
          <p:nvPr/>
        </p:nvSpPr>
        <p:spPr bwMode="auto">
          <a:xfrm>
            <a:off x="3616325" y="6040438"/>
            <a:ext cx="1944688" cy="523875"/>
          </a:xfrm>
          <a:prstGeom prst="rect">
            <a:avLst/>
          </a:prstGeom>
          <a:noFill/>
          <a:ln w="9525">
            <a:noFill/>
            <a:miter lim="800000"/>
            <a:headEnd/>
            <a:tailEnd/>
          </a:ln>
        </p:spPr>
        <p:txBody>
          <a:bodyPr wrap="none">
            <a:spAutoFit/>
          </a:bodyPr>
          <a:lstStyle/>
          <a:p>
            <a:r>
              <a:rPr lang="nl-NL" sz="2800"/>
              <a:t>de pestkop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ppt_x"/>
                                          </p:val>
                                        </p:tav>
                                        <p:tav tm="100000">
                                          <p:val>
                                            <p:strVal val="#ppt_x"/>
                                          </p:val>
                                        </p:tav>
                                      </p:tavLst>
                                    </p:anim>
                                    <p:anim calcmode="lin" valueType="num">
                                      <p:cBhvr additive="base">
                                        <p:cTn id="8"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nl-NL"/>
              <a:t>Dag 3</a:t>
            </a:r>
          </a:p>
        </p:txBody>
      </p:sp>
      <p:sp>
        <p:nvSpPr>
          <p:cNvPr id="43011" name="Rectangle 3"/>
          <p:cNvSpPr>
            <a:spLocks noGrp="1" noChangeArrowheads="1"/>
          </p:cNvSpPr>
          <p:nvPr>
            <p:ph type="body" idx="1"/>
          </p:nvPr>
        </p:nvSpPr>
        <p:spPr/>
        <p:txBody>
          <a:bodyPr/>
          <a:lstStyle/>
          <a:p>
            <a:pPr algn="ctr" eaLnBrk="1" hangingPunct="1">
              <a:buFontTx/>
              <a:buNone/>
            </a:pPr>
            <a:endParaRPr lang="nl-NL" sz="9600"/>
          </a:p>
        </p:txBody>
      </p:sp>
      <p:sp>
        <p:nvSpPr>
          <p:cNvPr id="79876" name="Text Box 4"/>
          <p:cNvSpPr txBox="1">
            <a:spLocks noChangeArrowheads="1"/>
          </p:cNvSpPr>
          <p:nvPr/>
        </p:nvSpPr>
        <p:spPr bwMode="auto">
          <a:xfrm>
            <a:off x="3616325" y="60404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ppt_x"/>
                                          </p:val>
                                        </p:tav>
                                        <p:tav tm="100000">
                                          <p:val>
                                            <p:strVal val="#ppt_x"/>
                                          </p:val>
                                        </p:tav>
                                      </p:tavLst>
                                    </p:anim>
                                    <p:anim calcmode="lin" valueType="num">
                                      <p:cBhvr additive="base">
                                        <p:cTn id="8"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Weet je nog?</a:t>
            </a:r>
          </a:p>
        </p:txBody>
      </p:sp>
      <p:sp>
        <p:nvSpPr>
          <p:cNvPr id="3" name="Tijdelijke aanduiding voor inhoud 2"/>
          <p:cNvSpPr>
            <a:spLocks noGrp="1"/>
          </p:cNvSpPr>
          <p:nvPr>
            <p:ph idx="1"/>
          </p:nvPr>
        </p:nvSpPr>
        <p:spPr/>
        <p:txBody>
          <a:bodyPr/>
          <a:lstStyle/>
          <a:p>
            <a:r>
              <a:rPr lang="nl-NL" dirty="0"/>
              <a:t>De vorm</a:t>
            </a:r>
          </a:p>
        </p:txBody>
      </p:sp>
      <p:sp>
        <p:nvSpPr>
          <p:cNvPr id="4" name="Rechthoek 3"/>
          <p:cNvSpPr/>
          <p:nvPr/>
        </p:nvSpPr>
        <p:spPr>
          <a:xfrm>
            <a:off x="5148064" y="2240867"/>
            <a:ext cx="20882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p:cNvSpPr/>
          <p:nvPr/>
        </p:nvSpPr>
        <p:spPr>
          <a:xfrm>
            <a:off x="1438353" y="2924943"/>
            <a:ext cx="144016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elijkbenige driehoek 5"/>
          <p:cNvSpPr/>
          <p:nvPr/>
        </p:nvSpPr>
        <p:spPr>
          <a:xfrm>
            <a:off x="3691264" y="4024634"/>
            <a:ext cx="1656184" cy="15450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64726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Mix&amp;Ruil</a:t>
            </a:r>
            <a:endParaRPr lang="nl-NL" dirty="0"/>
          </a:p>
        </p:txBody>
      </p:sp>
      <p:sp>
        <p:nvSpPr>
          <p:cNvPr id="3" name="Tijdelijke aanduiding voor inhoud 2"/>
          <p:cNvSpPr>
            <a:spLocks noGrp="1"/>
          </p:cNvSpPr>
          <p:nvPr>
            <p:ph idx="1"/>
          </p:nvPr>
        </p:nvSpPr>
        <p:spPr/>
        <p:txBody>
          <a:bodyPr/>
          <a:lstStyle/>
          <a:p>
            <a:pPr marL="0" indent="0">
              <a:buNone/>
            </a:pPr>
            <a:r>
              <a:rPr lang="nl-NL" dirty="0"/>
              <a:t>Ik heb de/het …….</a:t>
            </a:r>
          </a:p>
          <a:p>
            <a:endParaRPr lang="nl-NL" dirty="0"/>
          </a:p>
          <a:p>
            <a:r>
              <a:rPr lang="nl-NL" dirty="0"/>
              <a:t>1: toon, vertel</a:t>
            </a:r>
          </a:p>
          <a:p>
            <a:r>
              <a:rPr lang="nl-NL" dirty="0"/>
              <a:t>2: luister, toon, vertel</a:t>
            </a:r>
          </a:p>
          <a:p>
            <a:pPr marL="0" indent="0">
              <a:buNone/>
            </a:pPr>
            <a:r>
              <a:rPr lang="nl-NL" dirty="0"/>
              <a:t>Ruil de kaarten </a:t>
            </a:r>
          </a:p>
          <a:p>
            <a:endParaRPr lang="nl-NL" dirty="0"/>
          </a:p>
          <a:p>
            <a:pPr marL="0" indent="0" algn="ctr">
              <a:buNone/>
            </a:pPr>
            <a:r>
              <a:rPr lang="nl-NL" dirty="0"/>
              <a:t>4x wisselen daarna gaan zitten</a:t>
            </a:r>
          </a:p>
        </p:txBody>
      </p:sp>
    </p:spTree>
    <p:extLst>
      <p:ext uri="{BB962C8B-B14F-4D97-AF65-F5344CB8AC3E}">
        <p14:creationId xmlns:p14="http://schemas.microsoft.com/office/powerpoint/2010/main" val="1286859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De modder</a:t>
            </a:r>
          </a:p>
          <a:p>
            <a:r>
              <a:rPr lang="nl-NL" dirty="0"/>
              <a:t>Het loket</a:t>
            </a:r>
          </a:p>
          <a:p>
            <a:r>
              <a:rPr lang="nl-NL" dirty="0"/>
              <a:t>Een modderbad</a:t>
            </a:r>
          </a:p>
          <a:p>
            <a:r>
              <a:rPr lang="nl-NL" dirty="0"/>
              <a:t>Giechelen, lachen, schateren</a:t>
            </a:r>
          </a:p>
        </p:txBody>
      </p:sp>
    </p:spTree>
    <p:extLst>
      <p:ext uri="{BB962C8B-B14F-4D97-AF65-F5344CB8AC3E}">
        <p14:creationId xmlns:p14="http://schemas.microsoft.com/office/powerpoint/2010/main" val="33670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nl-NL"/>
          </a:p>
        </p:txBody>
      </p:sp>
      <p:sp>
        <p:nvSpPr>
          <p:cNvPr id="48131" name="Rectangle 3"/>
          <p:cNvSpPr>
            <a:spLocks noGrp="1" noChangeArrowheads="1"/>
          </p:cNvSpPr>
          <p:nvPr>
            <p:ph type="body" idx="1"/>
          </p:nvPr>
        </p:nvSpPr>
        <p:spPr/>
        <p:txBody>
          <a:bodyPr/>
          <a:lstStyle/>
          <a:p>
            <a:pPr eaLnBrk="1" hangingPunct="1"/>
            <a:endParaRPr lang="nl-NL"/>
          </a:p>
        </p:txBody>
      </p:sp>
      <p:sp>
        <p:nvSpPr>
          <p:cNvPr id="74756" name="Text Box 4"/>
          <p:cNvSpPr txBox="1">
            <a:spLocks noChangeArrowheads="1"/>
          </p:cNvSpPr>
          <p:nvPr/>
        </p:nvSpPr>
        <p:spPr bwMode="auto">
          <a:xfrm>
            <a:off x="755577" y="6040438"/>
            <a:ext cx="7899244" cy="523220"/>
          </a:xfrm>
          <a:prstGeom prst="rect">
            <a:avLst/>
          </a:prstGeom>
          <a:noFill/>
          <a:ln w="9525">
            <a:noFill/>
            <a:miter lim="800000"/>
            <a:headEnd/>
            <a:tailEnd/>
          </a:ln>
        </p:spPr>
        <p:txBody>
          <a:bodyPr wrap="square">
            <a:spAutoFit/>
          </a:bodyPr>
          <a:lstStyle/>
          <a:p>
            <a:r>
              <a:rPr lang="nl-NL" sz="2800" dirty="0"/>
              <a:t>Woord van de dag:           de modder</a:t>
            </a:r>
          </a:p>
        </p:txBody>
      </p:sp>
      <p:pic>
        <p:nvPicPr>
          <p:cNvPr id="48133" name="Picture 5" descr="1modder"/>
          <p:cNvPicPr>
            <a:picLocks noChangeAspect="1" noChangeArrowheads="1"/>
          </p:cNvPicPr>
          <p:nvPr/>
        </p:nvPicPr>
        <p:blipFill>
          <a:blip r:embed="rId2" cstate="print"/>
          <a:srcRect/>
          <a:stretch>
            <a:fillRect/>
          </a:stretch>
        </p:blipFill>
        <p:spPr bwMode="auto">
          <a:xfrm>
            <a:off x="323850" y="0"/>
            <a:ext cx="8675688" cy="577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500" fill="hold"/>
                                        <p:tgtEl>
                                          <p:spTgt spid="74756"/>
                                        </p:tgtEl>
                                        <p:attrNameLst>
                                          <p:attrName>ppt_x</p:attrName>
                                        </p:attrNameLst>
                                      </p:cBhvr>
                                      <p:tavLst>
                                        <p:tav tm="0">
                                          <p:val>
                                            <p:strVal val="#ppt_x"/>
                                          </p:val>
                                        </p:tav>
                                        <p:tav tm="100000">
                                          <p:val>
                                            <p:strVal val="#ppt_x"/>
                                          </p:val>
                                        </p:tav>
                                      </p:tavLst>
                                    </p:anim>
                                    <p:anim calcmode="lin" valueType="num">
                                      <p:cBhvr additive="base">
                                        <p:cTn id="8"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nl-NL"/>
          </a:p>
        </p:txBody>
      </p:sp>
      <p:sp>
        <p:nvSpPr>
          <p:cNvPr id="44035" name="Rectangle 3"/>
          <p:cNvSpPr>
            <a:spLocks noGrp="1" noChangeArrowheads="1"/>
          </p:cNvSpPr>
          <p:nvPr>
            <p:ph type="body" idx="1"/>
          </p:nvPr>
        </p:nvSpPr>
        <p:spPr/>
        <p:txBody>
          <a:bodyPr/>
          <a:lstStyle/>
          <a:p>
            <a:pPr eaLnBrk="1" hangingPunct="1"/>
            <a:endParaRPr lang="nl-NL"/>
          </a:p>
        </p:txBody>
      </p:sp>
      <p:sp>
        <p:nvSpPr>
          <p:cNvPr id="84996" name="Text Box 4"/>
          <p:cNvSpPr txBox="1">
            <a:spLocks noChangeArrowheads="1"/>
          </p:cNvSpPr>
          <p:nvPr/>
        </p:nvSpPr>
        <p:spPr bwMode="auto">
          <a:xfrm>
            <a:off x="3616325" y="6040438"/>
            <a:ext cx="1265238" cy="523875"/>
          </a:xfrm>
          <a:prstGeom prst="rect">
            <a:avLst/>
          </a:prstGeom>
          <a:noFill/>
          <a:ln w="9525">
            <a:noFill/>
            <a:miter lim="800000"/>
            <a:headEnd/>
            <a:tailEnd/>
          </a:ln>
        </p:spPr>
        <p:txBody>
          <a:bodyPr wrap="none">
            <a:spAutoFit/>
          </a:bodyPr>
          <a:lstStyle/>
          <a:p>
            <a:r>
              <a:rPr lang="nl-NL" sz="2800"/>
              <a:t>de bus</a:t>
            </a:r>
          </a:p>
        </p:txBody>
      </p:sp>
      <p:pic>
        <p:nvPicPr>
          <p:cNvPr id="44037" name="Picture 5" descr="bus"/>
          <p:cNvPicPr>
            <a:picLocks noChangeAspect="1" noChangeArrowheads="1"/>
          </p:cNvPicPr>
          <p:nvPr/>
        </p:nvPicPr>
        <p:blipFill>
          <a:blip r:embed="rId2" cstate="print"/>
          <a:srcRect/>
          <a:stretch>
            <a:fillRect/>
          </a:stretch>
        </p:blipFill>
        <p:spPr bwMode="auto">
          <a:xfrm>
            <a:off x="1042988" y="0"/>
            <a:ext cx="6804025" cy="5922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ppt_x"/>
                                          </p:val>
                                        </p:tav>
                                        <p:tav tm="100000">
                                          <p:val>
                                            <p:strVal val="#ppt_x"/>
                                          </p:val>
                                        </p:tav>
                                      </p:tavLst>
                                    </p:anim>
                                    <p:anim calcmode="lin" valueType="num">
                                      <p:cBhvr additive="base">
                                        <p:cTn id="8"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nl-NL"/>
          </a:p>
        </p:txBody>
      </p:sp>
      <p:sp>
        <p:nvSpPr>
          <p:cNvPr id="45059" name="Rectangle 3"/>
          <p:cNvSpPr>
            <a:spLocks noGrp="1" noChangeArrowheads="1"/>
          </p:cNvSpPr>
          <p:nvPr>
            <p:ph type="body" idx="1"/>
          </p:nvPr>
        </p:nvSpPr>
        <p:spPr/>
        <p:txBody>
          <a:bodyPr/>
          <a:lstStyle/>
          <a:p>
            <a:pPr eaLnBrk="1" hangingPunct="1"/>
            <a:endParaRPr lang="nl-NL"/>
          </a:p>
        </p:txBody>
      </p:sp>
      <p:sp>
        <p:nvSpPr>
          <p:cNvPr id="83972" name="Text Box 4"/>
          <p:cNvSpPr txBox="1">
            <a:spLocks noChangeArrowheads="1"/>
          </p:cNvSpPr>
          <p:nvPr/>
        </p:nvSpPr>
        <p:spPr bwMode="auto">
          <a:xfrm>
            <a:off x="3616325" y="6040438"/>
            <a:ext cx="2366963"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druppeltje</a:t>
            </a:r>
          </a:p>
        </p:txBody>
      </p:sp>
      <p:pic>
        <p:nvPicPr>
          <p:cNvPr id="45061" name="Picture 5" descr="druppeltje"/>
          <p:cNvPicPr>
            <a:picLocks noChangeAspect="1" noChangeArrowheads="1"/>
          </p:cNvPicPr>
          <p:nvPr/>
        </p:nvPicPr>
        <p:blipFill>
          <a:blip r:embed="rId2" cstate="print"/>
          <a:srcRect/>
          <a:stretch>
            <a:fillRect/>
          </a:stretch>
        </p:blipFill>
        <p:spPr bwMode="auto">
          <a:xfrm>
            <a:off x="2459038" y="0"/>
            <a:ext cx="3921125" cy="587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ppt_x"/>
                                          </p:val>
                                        </p:tav>
                                        <p:tav tm="100000">
                                          <p:val>
                                            <p:strVal val="#ppt_x"/>
                                          </p:val>
                                        </p:tav>
                                      </p:tavLst>
                                    </p:anim>
                                    <p:anim calcmode="lin" valueType="num">
                                      <p:cBhvr additive="base">
                                        <p:cTn id="8" dur="500" fill="hold"/>
                                        <p:tgtEl>
                                          <p:spTgt spid="83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nl-NL"/>
          </a:p>
        </p:txBody>
      </p:sp>
      <p:sp>
        <p:nvSpPr>
          <p:cNvPr id="67588" name="Text Box 4"/>
          <p:cNvSpPr txBox="1">
            <a:spLocks noChangeArrowheads="1"/>
          </p:cNvSpPr>
          <p:nvPr/>
        </p:nvSpPr>
        <p:spPr bwMode="auto">
          <a:xfrm>
            <a:off x="3616325" y="6040438"/>
            <a:ext cx="2689225" cy="523875"/>
          </a:xfrm>
          <a:prstGeom prst="rect">
            <a:avLst/>
          </a:prstGeom>
          <a:noFill/>
          <a:ln w="9525">
            <a:noFill/>
            <a:miter lim="800000"/>
            <a:headEnd/>
            <a:tailEnd/>
          </a:ln>
        </p:spPr>
        <p:txBody>
          <a:bodyPr wrap="none">
            <a:spAutoFit/>
          </a:bodyPr>
          <a:lstStyle/>
          <a:p>
            <a:r>
              <a:rPr lang="nl-NL" sz="2800"/>
              <a:t>de hondenpoep</a:t>
            </a:r>
          </a:p>
        </p:txBody>
      </p:sp>
      <p:pic>
        <p:nvPicPr>
          <p:cNvPr id="46084" name="Picture 5" descr="Ruzie_om_hondenpoep_964690b"/>
          <p:cNvPicPr>
            <a:picLocks noGrp="1" noChangeAspect="1" noChangeArrowheads="1"/>
          </p:cNvPicPr>
          <p:nvPr>
            <p:ph type="body" idx="1"/>
          </p:nvPr>
        </p:nvPicPr>
        <p:blipFill>
          <a:blip r:embed="rId2" cstate="print"/>
          <a:srcRect/>
          <a:stretch>
            <a:fillRect/>
          </a:stretch>
        </p:blipFill>
        <p:spPr>
          <a:xfrm>
            <a:off x="611188" y="0"/>
            <a:ext cx="8316912" cy="597058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ppt_x"/>
                                          </p:val>
                                        </p:tav>
                                        <p:tav tm="100000">
                                          <p:val>
                                            <p:strVal val="#ppt_x"/>
                                          </p:val>
                                        </p:tav>
                                      </p:tavLst>
                                    </p:anim>
                                    <p:anim calcmode="lin" valueType="num">
                                      <p:cBhvr additive="base">
                                        <p:cTn id="8"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nl-NL"/>
          </a:p>
        </p:txBody>
      </p:sp>
      <p:sp>
        <p:nvSpPr>
          <p:cNvPr id="47107" name="Rectangle 3"/>
          <p:cNvSpPr>
            <a:spLocks noGrp="1" noChangeArrowheads="1"/>
          </p:cNvSpPr>
          <p:nvPr>
            <p:ph type="body" idx="1"/>
          </p:nvPr>
        </p:nvSpPr>
        <p:spPr/>
        <p:txBody>
          <a:bodyPr/>
          <a:lstStyle/>
          <a:p>
            <a:pPr eaLnBrk="1" hangingPunct="1"/>
            <a:endParaRPr lang="nl-NL"/>
          </a:p>
        </p:txBody>
      </p:sp>
      <p:sp>
        <p:nvSpPr>
          <p:cNvPr id="82948" name="Text Box 4"/>
          <p:cNvSpPr txBox="1">
            <a:spLocks noChangeArrowheads="1"/>
          </p:cNvSpPr>
          <p:nvPr/>
        </p:nvSpPr>
        <p:spPr bwMode="auto">
          <a:xfrm>
            <a:off x="3616325" y="6040438"/>
            <a:ext cx="1544638"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loket</a:t>
            </a:r>
          </a:p>
        </p:txBody>
      </p:sp>
      <p:pic>
        <p:nvPicPr>
          <p:cNvPr id="47109" name="Picture 5" descr="Fgc03_Loket0143"/>
          <p:cNvPicPr>
            <a:picLocks noChangeAspect="1" noChangeArrowheads="1"/>
          </p:cNvPicPr>
          <p:nvPr/>
        </p:nvPicPr>
        <p:blipFill>
          <a:blip r:embed="rId2" cstate="print"/>
          <a:srcRect/>
          <a:stretch>
            <a:fillRect/>
          </a:stretch>
        </p:blipFill>
        <p:spPr bwMode="auto">
          <a:xfrm>
            <a:off x="684213" y="0"/>
            <a:ext cx="7885112" cy="591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ppt_x"/>
                                          </p:val>
                                        </p:tav>
                                        <p:tav tm="100000">
                                          <p:val>
                                            <p:strVal val="#ppt_x"/>
                                          </p:val>
                                        </p:tav>
                                      </p:tavLst>
                                    </p:anim>
                                    <p:anim calcmode="lin" valueType="num">
                                      <p:cBhvr additive="base">
                                        <p:cTn id="8" dur="500" fill="hold"/>
                                        <p:tgtEl>
                                          <p:spTgt spid="82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endParaRPr lang="nl-NL"/>
          </a:p>
        </p:txBody>
      </p:sp>
      <p:sp>
        <p:nvSpPr>
          <p:cNvPr id="49155" name="Tijdelijke aanduiding voor inhoud 2"/>
          <p:cNvSpPr>
            <a:spLocks noGrp="1"/>
          </p:cNvSpPr>
          <p:nvPr>
            <p:ph idx="1"/>
          </p:nvPr>
        </p:nvSpPr>
        <p:spPr/>
        <p:txBody>
          <a:bodyPr/>
          <a:lstStyle/>
          <a:p>
            <a:endParaRPr lang="nl-NL"/>
          </a:p>
        </p:txBody>
      </p:sp>
      <p:sp>
        <p:nvSpPr>
          <p:cNvPr id="71684" name="Text Box 4"/>
          <p:cNvSpPr txBox="1">
            <a:spLocks noChangeArrowheads="1"/>
          </p:cNvSpPr>
          <p:nvPr/>
        </p:nvSpPr>
        <p:spPr bwMode="auto">
          <a:xfrm>
            <a:off x="3635375" y="6138863"/>
            <a:ext cx="3327400" cy="523875"/>
          </a:xfrm>
          <a:prstGeom prst="rect">
            <a:avLst/>
          </a:prstGeom>
          <a:noFill/>
          <a:ln w="9525">
            <a:noFill/>
            <a:miter lim="800000"/>
            <a:headEnd/>
            <a:tailEnd/>
          </a:ln>
        </p:spPr>
        <p:txBody>
          <a:bodyPr wrap="none">
            <a:spAutoFit/>
          </a:bodyPr>
          <a:lstStyle/>
          <a:p>
            <a:r>
              <a:rPr lang="nl-NL" sz="2800"/>
              <a:t>in de modder vallen</a:t>
            </a:r>
          </a:p>
        </p:txBody>
      </p:sp>
      <p:pic>
        <p:nvPicPr>
          <p:cNvPr id="49157" name="Picture 5" descr="spelen-in-de-modder"/>
          <p:cNvPicPr>
            <a:picLocks noChangeAspect="1" noChangeArrowheads="1"/>
          </p:cNvPicPr>
          <p:nvPr/>
        </p:nvPicPr>
        <p:blipFill>
          <a:blip r:embed="rId2" cstate="print"/>
          <a:srcRect/>
          <a:stretch>
            <a:fillRect/>
          </a:stretch>
        </p:blipFill>
        <p:spPr bwMode="auto">
          <a:xfrm>
            <a:off x="0" y="0"/>
            <a:ext cx="91440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ppt_x"/>
                                          </p:val>
                                        </p:tav>
                                        <p:tav tm="100000">
                                          <p:val>
                                            <p:strVal val="#ppt_x"/>
                                          </p:val>
                                        </p:tav>
                                      </p:tavLst>
                                    </p:anim>
                                    <p:anim calcmode="lin" valueType="num">
                                      <p:cBhvr additive="base">
                                        <p:cTn id="8"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nl-NL"/>
          </a:p>
        </p:txBody>
      </p:sp>
      <p:sp>
        <p:nvSpPr>
          <p:cNvPr id="5123" name="Rectangle 3"/>
          <p:cNvSpPr>
            <a:spLocks noGrp="1" noChangeArrowheads="1"/>
          </p:cNvSpPr>
          <p:nvPr>
            <p:ph type="body" idx="1"/>
          </p:nvPr>
        </p:nvSpPr>
        <p:spPr/>
        <p:txBody>
          <a:bodyPr/>
          <a:lstStyle/>
          <a:p>
            <a:pPr eaLnBrk="1" hangingPunct="1"/>
            <a:endParaRPr lang="nl-NL"/>
          </a:p>
        </p:txBody>
      </p:sp>
      <p:pic>
        <p:nvPicPr>
          <p:cNvPr id="5124" name="Picture 4" descr="vinger_opsteken"/>
          <p:cNvPicPr>
            <a:picLocks noChangeAspect="1" noChangeArrowheads="1"/>
          </p:cNvPicPr>
          <p:nvPr/>
        </p:nvPicPr>
        <p:blipFill>
          <a:blip r:embed="rId2" cstate="print"/>
          <a:srcRect/>
          <a:stretch>
            <a:fillRect/>
          </a:stretch>
        </p:blipFill>
        <p:spPr bwMode="auto">
          <a:xfrm>
            <a:off x="1187450" y="0"/>
            <a:ext cx="6227763" cy="6186488"/>
          </a:xfrm>
          <a:prstGeom prst="rect">
            <a:avLst/>
          </a:prstGeom>
          <a:noFill/>
          <a:ln w="9525">
            <a:noFill/>
            <a:miter lim="800000"/>
            <a:headEnd/>
            <a:tailEnd/>
          </a:ln>
        </p:spPr>
      </p:pic>
      <p:sp>
        <p:nvSpPr>
          <p:cNvPr id="38917" name="Text Box 5"/>
          <p:cNvSpPr txBox="1">
            <a:spLocks noChangeArrowheads="1"/>
          </p:cNvSpPr>
          <p:nvPr/>
        </p:nvSpPr>
        <p:spPr bwMode="auto">
          <a:xfrm>
            <a:off x="3616325" y="6040438"/>
            <a:ext cx="5046663" cy="523875"/>
          </a:xfrm>
          <a:prstGeom prst="rect">
            <a:avLst/>
          </a:prstGeom>
          <a:noFill/>
          <a:ln w="9525">
            <a:noFill/>
            <a:miter lim="800000"/>
            <a:headEnd/>
            <a:tailEnd/>
          </a:ln>
        </p:spPr>
        <p:txBody>
          <a:bodyPr wrap="none">
            <a:spAutoFit/>
          </a:bodyPr>
          <a:lstStyle/>
          <a:p>
            <a:r>
              <a:rPr lang="nl-NL" sz="2800"/>
              <a:t>de regels (de vinger opsteken)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ppt_x"/>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nl-NL"/>
          </a:p>
        </p:txBody>
      </p:sp>
      <p:sp>
        <p:nvSpPr>
          <p:cNvPr id="50179" name="Rectangle 3"/>
          <p:cNvSpPr>
            <a:spLocks noGrp="1" noChangeArrowheads="1"/>
          </p:cNvSpPr>
          <p:nvPr>
            <p:ph type="body" idx="1"/>
          </p:nvPr>
        </p:nvSpPr>
        <p:spPr/>
        <p:txBody>
          <a:bodyPr/>
          <a:lstStyle/>
          <a:p>
            <a:pPr eaLnBrk="1" hangingPunct="1"/>
            <a:endParaRPr lang="nl-NL"/>
          </a:p>
        </p:txBody>
      </p:sp>
      <p:sp>
        <p:nvSpPr>
          <p:cNvPr id="81924" name="Text Box 4"/>
          <p:cNvSpPr txBox="1">
            <a:spLocks noChangeArrowheads="1"/>
          </p:cNvSpPr>
          <p:nvPr/>
        </p:nvSpPr>
        <p:spPr bwMode="auto">
          <a:xfrm>
            <a:off x="3616325" y="6040438"/>
            <a:ext cx="1344613" cy="523875"/>
          </a:xfrm>
          <a:prstGeom prst="rect">
            <a:avLst/>
          </a:prstGeom>
          <a:noFill/>
          <a:ln w="9525">
            <a:noFill/>
            <a:miter lim="800000"/>
            <a:headEnd/>
            <a:tailEnd/>
          </a:ln>
        </p:spPr>
        <p:txBody>
          <a:bodyPr wrap="none">
            <a:spAutoFit/>
          </a:bodyPr>
          <a:lstStyle/>
          <a:p>
            <a:r>
              <a:rPr lang="nl-NL" sz="2800"/>
              <a:t>de plak</a:t>
            </a:r>
          </a:p>
        </p:txBody>
      </p:sp>
      <p:pic>
        <p:nvPicPr>
          <p:cNvPr id="50181" name="Picture 5" descr="naamloos"/>
          <p:cNvPicPr>
            <a:picLocks noChangeAspect="1" noChangeArrowheads="1"/>
          </p:cNvPicPr>
          <p:nvPr/>
        </p:nvPicPr>
        <p:blipFill>
          <a:blip r:embed="rId2" cstate="print"/>
          <a:srcRect/>
          <a:stretch>
            <a:fillRect/>
          </a:stretch>
        </p:blipFill>
        <p:spPr bwMode="auto">
          <a:xfrm>
            <a:off x="1116013" y="0"/>
            <a:ext cx="6084887" cy="6005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ppt_x"/>
                                          </p:val>
                                        </p:tav>
                                        <p:tav tm="100000">
                                          <p:val>
                                            <p:strVal val="#ppt_x"/>
                                          </p:val>
                                        </p:tav>
                                      </p:tavLst>
                                    </p:anim>
                                    <p:anim calcmode="lin" valueType="num">
                                      <p:cBhvr additive="base">
                                        <p:cTn id="8" dur="500" fill="hold"/>
                                        <p:tgtEl>
                                          <p:spTgt spid="81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nl-NL"/>
          </a:p>
        </p:txBody>
      </p:sp>
      <p:sp>
        <p:nvSpPr>
          <p:cNvPr id="51203" name="Rectangle 3"/>
          <p:cNvSpPr>
            <a:spLocks noGrp="1" noChangeArrowheads="1"/>
          </p:cNvSpPr>
          <p:nvPr>
            <p:ph type="body" idx="1"/>
          </p:nvPr>
        </p:nvSpPr>
        <p:spPr/>
        <p:txBody>
          <a:bodyPr/>
          <a:lstStyle/>
          <a:p>
            <a:pPr eaLnBrk="1" hangingPunct="1"/>
            <a:endParaRPr lang="nl-NL"/>
          </a:p>
        </p:txBody>
      </p:sp>
      <p:sp>
        <p:nvSpPr>
          <p:cNvPr id="75780" name="Text Box 4"/>
          <p:cNvSpPr txBox="1">
            <a:spLocks noChangeArrowheads="1"/>
          </p:cNvSpPr>
          <p:nvPr/>
        </p:nvSpPr>
        <p:spPr bwMode="auto">
          <a:xfrm>
            <a:off x="3616325" y="6040438"/>
            <a:ext cx="2085975" cy="523875"/>
          </a:xfrm>
          <a:prstGeom prst="rect">
            <a:avLst/>
          </a:prstGeom>
          <a:noFill/>
          <a:ln w="9525">
            <a:noFill/>
            <a:miter lim="800000"/>
            <a:headEnd/>
            <a:tailEnd/>
          </a:ln>
        </p:spPr>
        <p:txBody>
          <a:bodyPr wrap="none">
            <a:spAutoFit/>
          </a:bodyPr>
          <a:lstStyle/>
          <a:p>
            <a:r>
              <a:rPr lang="nl-NL" sz="2800"/>
              <a:t>de speelwei</a:t>
            </a:r>
          </a:p>
        </p:txBody>
      </p:sp>
      <p:pic>
        <p:nvPicPr>
          <p:cNvPr id="51205" name="Picture 5" descr="speelweide%202"/>
          <p:cNvPicPr>
            <a:picLocks noChangeAspect="1" noChangeArrowheads="1"/>
          </p:cNvPicPr>
          <p:nvPr/>
        </p:nvPicPr>
        <p:blipFill>
          <a:blip r:embed="rId2" cstate="print"/>
          <a:srcRect/>
          <a:stretch>
            <a:fillRect/>
          </a:stretch>
        </p:blipFill>
        <p:spPr bwMode="auto">
          <a:xfrm>
            <a:off x="755650" y="0"/>
            <a:ext cx="7812088" cy="587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nl-NL"/>
          </a:p>
        </p:txBody>
      </p:sp>
      <p:pic>
        <p:nvPicPr>
          <p:cNvPr id="52227" name="Picture 3" descr="vlecht"/>
          <p:cNvPicPr>
            <a:picLocks noGrp="1" noChangeAspect="1" noChangeArrowheads="1"/>
          </p:cNvPicPr>
          <p:nvPr>
            <p:ph type="body" idx="1"/>
          </p:nvPr>
        </p:nvPicPr>
        <p:blipFill>
          <a:blip r:embed="rId2" cstate="print"/>
          <a:srcRect/>
          <a:stretch>
            <a:fillRect/>
          </a:stretch>
        </p:blipFill>
        <p:spPr>
          <a:xfrm>
            <a:off x="3419475" y="0"/>
            <a:ext cx="2130425" cy="5589588"/>
          </a:xfrm>
          <a:noFill/>
        </p:spPr>
      </p:pic>
      <p:sp>
        <p:nvSpPr>
          <p:cNvPr id="86020" name="Text Box 4"/>
          <p:cNvSpPr txBox="1">
            <a:spLocks noChangeArrowheads="1"/>
          </p:cNvSpPr>
          <p:nvPr/>
        </p:nvSpPr>
        <p:spPr bwMode="auto">
          <a:xfrm>
            <a:off x="3589338" y="6040438"/>
            <a:ext cx="1624012" cy="523875"/>
          </a:xfrm>
          <a:prstGeom prst="rect">
            <a:avLst/>
          </a:prstGeom>
          <a:noFill/>
          <a:ln w="9525">
            <a:noFill/>
            <a:miter lim="800000"/>
            <a:headEnd/>
            <a:tailEnd/>
          </a:ln>
        </p:spPr>
        <p:txBody>
          <a:bodyPr wrap="none">
            <a:spAutoFit/>
          </a:bodyPr>
          <a:lstStyle/>
          <a:p>
            <a:r>
              <a:rPr lang="nl-NL" sz="2800"/>
              <a:t>de vlecht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nl-NL"/>
          </a:p>
        </p:txBody>
      </p:sp>
      <p:sp>
        <p:nvSpPr>
          <p:cNvPr id="53251" name="Rectangle 3"/>
          <p:cNvSpPr>
            <a:spLocks noGrp="1" noChangeArrowheads="1"/>
          </p:cNvSpPr>
          <p:nvPr>
            <p:ph type="body" idx="1"/>
          </p:nvPr>
        </p:nvSpPr>
        <p:spPr/>
        <p:txBody>
          <a:bodyPr/>
          <a:lstStyle/>
          <a:p>
            <a:pPr eaLnBrk="1" hangingPunct="1"/>
            <a:endParaRPr lang="nl-NL"/>
          </a:p>
        </p:txBody>
      </p:sp>
      <p:sp>
        <p:nvSpPr>
          <p:cNvPr id="69636" name="Text Box 4"/>
          <p:cNvSpPr txBox="1">
            <a:spLocks noChangeArrowheads="1"/>
          </p:cNvSpPr>
          <p:nvPr/>
        </p:nvSpPr>
        <p:spPr bwMode="auto">
          <a:xfrm>
            <a:off x="3616325" y="6040438"/>
            <a:ext cx="2266950" cy="523875"/>
          </a:xfrm>
          <a:prstGeom prst="rect">
            <a:avLst/>
          </a:prstGeom>
          <a:noFill/>
          <a:ln w="9525">
            <a:noFill/>
            <a:miter lim="800000"/>
            <a:headEnd/>
            <a:tailEnd/>
          </a:ln>
        </p:spPr>
        <p:txBody>
          <a:bodyPr wrap="none">
            <a:spAutoFit/>
          </a:bodyPr>
          <a:lstStyle/>
          <a:p>
            <a:r>
              <a:rPr lang="nl-NL" sz="2800"/>
              <a:t>bruin worden</a:t>
            </a:r>
          </a:p>
        </p:txBody>
      </p:sp>
      <p:pic>
        <p:nvPicPr>
          <p:cNvPr id="53253" name="Picture 5" descr="zonnen"/>
          <p:cNvPicPr>
            <a:picLocks noChangeAspect="1" noChangeArrowheads="1"/>
          </p:cNvPicPr>
          <p:nvPr/>
        </p:nvPicPr>
        <p:blipFill>
          <a:blip r:embed="rId2" cstate="print"/>
          <a:srcRect/>
          <a:stretch>
            <a:fillRect/>
          </a:stretch>
        </p:blipFill>
        <p:spPr bwMode="auto">
          <a:xfrm>
            <a:off x="395288" y="0"/>
            <a:ext cx="8748712" cy="583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500" fill="hold"/>
                                        <p:tgtEl>
                                          <p:spTgt spid="69636"/>
                                        </p:tgtEl>
                                        <p:attrNameLst>
                                          <p:attrName>ppt_x</p:attrName>
                                        </p:attrNameLst>
                                      </p:cBhvr>
                                      <p:tavLst>
                                        <p:tav tm="0">
                                          <p:val>
                                            <p:strVal val="#ppt_x"/>
                                          </p:val>
                                        </p:tav>
                                        <p:tav tm="100000">
                                          <p:val>
                                            <p:strVal val="#ppt_x"/>
                                          </p:val>
                                        </p:tav>
                                      </p:tavLst>
                                    </p:anim>
                                    <p:anim calcmode="lin" valueType="num">
                                      <p:cBhvr additive="base">
                                        <p:cTn id="8"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nl-NL"/>
          </a:p>
        </p:txBody>
      </p:sp>
      <p:sp>
        <p:nvSpPr>
          <p:cNvPr id="54275" name="Rectangle 3"/>
          <p:cNvSpPr>
            <a:spLocks noGrp="1" noChangeArrowheads="1"/>
          </p:cNvSpPr>
          <p:nvPr>
            <p:ph type="body" idx="1"/>
          </p:nvPr>
        </p:nvSpPr>
        <p:spPr/>
        <p:txBody>
          <a:bodyPr/>
          <a:lstStyle/>
          <a:p>
            <a:pPr eaLnBrk="1" hangingPunct="1"/>
            <a:endParaRPr lang="nl-NL"/>
          </a:p>
        </p:txBody>
      </p:sp>
      <p:sp>
        <p:nvSpPr>
          <p:cNvPr id="52228" name="Text Box 4"/>
          <p:cNvSpPr txBox="1">
            <a:spLocks noChangeArrowheads="1"/>
          </p:cNvSpPr>
          <p:nvPr/>
        </p:nvSpPr>
        <p:spPr bwMode="auto">
          <a:xfrm>
            <a:off x="3506788" y="6040438"/>
            <a:ext cx="1725612" cy="523875"/>
          </a:xfrm>
          <a:prstGeom prst="rect">
            <a:avLst/>
          </a:prstGeom>
          <a:noFill/>
          <a:ln w="9525">
            <a:noFill/>
            <a:miter lim="800000"/>
            <a:headEnd/>
            <a:tailEnd/>
          </a:ln>
        </p:spPr>
        <p:txBody>
          <a:bodyPr wrap="none">
            <a:spAutoFit/>
          </a:bodyPr>
          <a:lstStyle/>
          <a:p>
            <a:r>
              <a:rPr lang="nl-NL" sz="2800"/>
              <a:t>giechelen</a:t>
            </a:r>
          </a:p>
        </p:txBody>
      </p:sp>
      <p:pic>
        <p:nvPicPr>
          <p:cNvPr id="54277" name="Picture 5" descr="4%20even%20giechelen"/>
          <p:cNvPicPr>
            <a:picLocks noChangeAspect="1" noChangeArrowheads="1"/>
          </p:cNvPicPr>
          <p:nvPr/>
        </p:nvPicPr>
        <p:blipFill>
          <a:blip r:embed="rId2" cstate="print"/>
          <a:srcRect/>
          <a:stretch>
            <a:fillRect/>
          </a:stretch>
        </p:blipFill>
        <p:spPr bwMode="auto">
          <a:xfrm>
            <a:off x="2124075" y="0"/>
            <a:ext cx="4300538" cy="573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nl-NL"/>
          </a:p>
        </p:txBody>
      </p:sp>
      <p:sp>
        <p:nvSpPr>
          <p:cNvPr id="55299" name="Rectangle 3"/>
          <p:cNvSpPr>
            <a:spLocks noGrp="1" noChangeArrowheads="1"/>
          </p:cNvSpPr>
          <p:nvPr>
            <p:ph type="body" idx="1"/>
          </p:nvPr>
        </p:nvSpPr>
        <p:spPr/>
        <p:txBody>
          <a:bodyPr/>
          <a:lstStyle/>
          <a:p>
            <a:pPr eaLnBrk="1" hangingPunct="1"/>
            <a:endParaRPr lang="nl-NL"/>
          </a:p>
        </p:txBody>
      </p:sp>
      <p:sp>
        <p:nvSpPr>
          <p:cNvPr id="73732" name="Text Box 4"/>
          <p:cNvSpPr txBox="1">
            <a:spLocks noChangeArrowheads="1"/>
          </p:cNvSpPr>
          <p:nvPr/>
        </p:nvSpPr>
        <p:spPr bwMode="auto">
          <a:xfrm>
            <a:off x="3548063" y="6040438"/>
            <a:ext cx="3163887" cy="523875"/>
          </a:xfrm>
          <a:prstGeom prst="rect">
            <a:avLst/>
          </a:prstGeom>
          <a:noFill/>
          <a:ln w="9525">
            <a:noFill/>
            <a:miter lim="800000"/>
            <a:headEnd/>
            <a:tailEnd/>
          </a:ln>
        </p:spPr>
        <p:txBody>
          <a:bodyPr wrap="none">
            <a:spAutoFit/>
          </a:bodyPr>
          <a:lstStyle/>
          <a:p>
            <a:r>
              <a:rPr lang="nl-NL" sz="2800"/>
              <a:t>in de lach schieten</a:t>
            </a:r>
          </a:p>
        </p:txBody>
      </p:sp>
      <p:pic>
        <p:nvPicPr>
          <p:cNvPr id="55301" name="Picture 5" descr="dyn001_original_640_480_pjpeg_2582573_b661cbcc33ea5d8371b098f6f0b1fd67"/>
          <p:cNvPicPr>
            <a:picLocks noChangeAspect="1" noChangeArrowheads="1"/>
          </p:cNvPicPr>
          <p:nvPr/>
        </p:nvPicPr>
        <p:blipFill>
          <a:blip r:embed="rId2" cstate="print"/>
          <a:srcRect/>
          <a:stretch>
            <a:fillRect/>
          </a:stretch>
        </p:blipFill>
        <p:spPr bwMode="auto">
          <a:xfrm>
            <a:off x="827088" y="0"/>
            <a:ext cx="7740650" cy="5805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additive="base">
                                        <p:cTn id="7" dur="500" fill="hold"/>
                                        <p:tgtEl>
                                          <p:spTgt spid="73732"/>
                                        </p:tgtEl>
                                        <p:attrNameLst>
                                          <p:attrName>ppt_x</p:attrName>
                                        </p:attrNameLst>
                                      </p:cBhvr>
                                      <p:tavLst>
                                        <p:tav tm="0">
                                          <p:val>
                                            <p:strVal val="#ppt_x"/>
                                          </p:val>
                                        </p:tav>
                                        <p:tav tm="100000">
                                          <p:val>
                                            <p:strVal val="#ppt_x"/>
                                          </p:val>
                                        </p:tav>
                                      </p:tavLst>
                                    </p:anim>
                                    <p:anim calcmode="lin" valueType="num">
                                      <p:cBhvr additive="base">
                                        <p:cTn id="8"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nl-NL"/>
          </a:p>
        </p:txBody>
      </p:sp>
      <p:sp>
        <p:nvSpPr>
          <p:cNvPr id="56323" name="Rectangle 3"/>
          <p:cNvSpPr>
            <a:spLocks noGrp="1" noChangeArrowheads="1"/>
          </p:cNvSpPr>
          <p:nvPr>
            <p:ph type="body" idx="1"/>
          </p:nvPr>
        </p:nvSpPr>
        <p:spPr/>
        <p:txBody>
          <a:bodyPr/>
          <a:lstStyle/>
          <a:p>
            <a:pPr eaLnBrk="1" hangingPunct="1"/>
            <a:endParaRPr lang="nl-NL"/>
          </a:p>
        </p:txBody>
      </p:sp>
      <p:sp>
        <p:nvSpPr>
          <p:cNvPr id="68612" name="Text Box 4"/>
          <p:cNvSpPr txBox="1">
            <a:spLocks noChangeArrowheads="1"/>
          </p:cNvSpPr>
          <p:nvPr/>
        </p:nvSpPr>
        <p:spPr bwMode="auto">
          <a:xfrm>
            <a:off x="3616325" y="6040438"/>
            <a:ext cx="1746250" cy="523875"/>
          </a:xfrm>
          <a:prstGeom prst="rect">
            <a:avLst/>
          </a:prstGeom>
          <a:noFill/>
          <a:ln w="9525">
            <a:noFill/>
            <a:miter lim="800000"/>
            <a:headEnd/>
            <a:tailEnd/>
          </a:ln>
        </p:spPr>
        <p:txBody>
          <a:bodyPr wrap="none">
            <a:spAutoFit/>
          </a:bodyPr>
          <a:lstStyle/>
          <a:p>
            <a:r>
              <a:rPr lang="nl-NL" sz="2800"/>
              <a:t>omkleden</a:t>
            </a:r>
          </a:p>
        </p:txBody>
      </p:sp>
      <p:pic>
        <p:nvPicPr>
          <p:cNvPr id="56325" name="Picture 5" descr="zwemloop02"/>
          <p:cNvPicPr>
            <a:picLocks noChangeAspect="1" noChangeArrowheads="1"/>
          </p:cNvPicPr>
          <p:nvPr/>
        </p:nvPicPr>
        <p:blipFill>
          <a:blip r:embed="rId2" cstate="print"/>
          <a:srcRect/>
          <a:stretch>
            <a:fillRect/>
          </a:stretch>
        </p:blipFill>
        <p:spPr bwMode="auto">
          <a:xfrm>
            <a:off x="971550" y="0"/>
            <a:ext cx="7308850" cy="5945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500" fill="hold"/>
                                        <p:tgtEl>
                                          <p:spTgt spid="68612"/>
                                        </p:tgtEl>
                                        <p:attrNameLst>
                                          <p:attrName>ppt_x</p:attrName>
                                        </p:attrNameLst>
                                      </p:cBhvr>
                                      <p:tavLst>
                                        <p:tav tm="0">
                                          <p:val>
                                            <p:strVal val="#ppt_x"/>
                                          </p:val>
                                        </p:tav>
                                        <p:tav tm="100000">
                                          <p:val>
                                            <p:strVal val="#ppt_x"/>
                                          </p:val>
                                        </p:tav>
                                      </p:tavLst>
                                    </p:anim>
                                    <p:anim calcmode="lin" valueType="num">
                                      <p:cBhvr additive="base">
                                        <p:cTn id="8"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nl-NL"/>
          </a:p>
        </p:txBody>
      </p:sp>
      <p:sp>
        <p:nvSpPr>
          <p:cNvPr id="57347" name="Rectangle 3"/>
          <p:cNvSpPr>
            <a:spLocks noGrp="1" noChangeArrowheads="1"/>
          </p:cNvSpPr>
          <p:nvPr>
            <p:ph type="body" idx="1"/>
          </p:nvPr>
        </p:nvSpPr>
        <p:spPr/>
        <p:txBody>
          <a:bodyPr/>
          <a:lstStyle/>
          <a:p>
            <a:pPr eaLnBrk="1" hangingPunct="1"/>
            <a:endParaRPr lang="nl-NL"/>
          </a:p>
        </p:txBody>
      </p:sp>
      <p:sp>
        <p:nvSpPr>
          <p:cNvPr id="72708" name="Text Box 4"/>
          <p:cNvSpPr txBox="1">
            <a:spLocks noChangeArrowheads="1"/>
          </p:cNvSpPr>
          <p:nvPr/>
        </p:nvSpPr>
        <p:spPr bwMode="auto">
          <a:xfrm>
            <a:off x="3616325" y="6040438"/>
            <a:ext cx="1704975" cy="523875"/>
          </a:xfrm>
          <a:prstGeom prst="rect">
            <a:avLst/>
          </a:prstGeom>
          <a:noFill/>
          <a:ln w="9525">
            <a:noFill/>
            <a:miter lim="800000"/>
            <a:headEnd/>
            <a:tailEnd/>
          </a:ln>
        </p:spPr>
        <p:txBody>
          <a:bodyPr wrap="none">
            <a:spAutoFit/>
          </a:bodyPr>
          <a:lstStyle/>
          <a:p>
            <a:r>
              <a:rPr lang="nl-NL" sz="2800"/>
              <a:t>schrikken</a:t>
            </a:r>
          </a:p>
        </p:txBody>
      </p:sp>
      <p:pic>
        <p:nvPicPr>
          <p:cNvPr id="57349" name="Picture 5" descr="schrikken"/>
          <p:cNvPicPr>
            <a:picLocks noChangeAspect="1" noChangeArrowheads="1"/>
          </p:cNvPicPr>
          <p:nvPr/>
        </p:nvPicPr>
        <p:blipFill>
          <a:blip r:embed="rId2" cstate="print"/>
          <a:srcRect/>
          <a:stretch>
            <a:fillRect/>
          </a:stretch>
        </p:blipFill>
        <p:spPr bwMode="auto">
          <a:xfrm>
            <a:off x="2484438" y="0"/>
            <a:ext cx="3524250" cy="583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ppt_x"/>
                                          </p:val>
                                        </p:tav>
                                        <p:tav tm="100000">
                                          <p:val>
                                            <p:strVal val="#ppt_x"/>
                                          </p:val>
                                        </p:tav>
                                      </p:tavLst>
                                    </p:anim>
                                    <p:anim calcmode="lin" valueType="num">
                                      <p:cBhvr additive="base">
                                        <p:cTn id="8" dur="500" fill="hold"/>
                                        <p:tgtEl>
                                          <p:spTgt spid="727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nl-NL"/>
          </a:p>
        </p:txBody>
      </p:sp>
      <p:sp>
        <p:nvSpPr>
          <p:cNvPr id="51204" name="Text Box 4"/>
          <p:cNvSpPr txBox="1">
            <a:spLocks noChangeArrowheads="1"/>
          </p:cNvSpPr>
          <p:nvPr/>
        </p:nvSpPr>
        <p:spPr bwMode="auto">
          <a:xfrm>
            <a:off x="3924300" y="6013450"/>
            <a:ext cx="1323975" cy="523875"/>
          </a:xfrm>
          <a:prstGeom prst="rect">
            <a:avLst/>
          </a:prstGeom>
          <a:noFill/>
          <a:ln w="9525">
            <a:noFill/>
            <a:miter lim="800000"/>
            <a:headEnd/>
            <a:tailEnd/>
          </a:ln>
        </p:spPr>
        <p:txBody>
          <a:bodyPr wrap="none">
            <a:spAutoFit/>
          </a:bodyPr>
          <a:lstStyle/>
          <a:p>
            <a:r>
              <a:rPr lang="nl-NL" sz="2800"/>
              <a:t>stinken</a:t>
            </a:r>
          </a:p>
        </p:txBody>
      </p:sp>
      <p:pic>
        <p:nvPicPr>
          <p:cNvPr id="58372" name="Picture 5" descr="stinken"/>
          <p:cNvPicPr>
            <a:picLocks noGrp="1" noChangeAspect="1" noChangeArrowheads="1"/>
          </p:cNvPicPr>
          <p:nvPr>
            <p:ph type="body" idx="1"/>
          </p:nvPr>
        </p:nvPicPr>
        <p:blipFill>
          <a:blip r:embed="rId2" cstate="print"/>
          <a:srcRect/>
          <a:stretch>
            <a:fillRect/>
          </a:stretch>
        </p:blipFill>
        <p:spPr>
          <a:xfrm>
            <a:off x="755650" y="0"/>
            <a:ext cx="6877050" cy="59150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nl-NL"/>
          </a:p>
        </p:txBody>
      </p:sp>
      <p:sp>
        <p:nvSpPr>
          <p:cNvPr id="59395" name="Rectangle 3"/>
          <p:cNvSpPr>
            <a:spLocks noGrp="1" noChangeArrowheads="1"/>
          </p:cNvSpPr>
          <p:nvPr>
            <p:ph type="body" idx="1"/>
          </p:nvPr>
        </p:nvSpPr>
        <p:spPr/>
        <p:txBody>
          <a:bodyPr/>
          <a:lstStyle/>
          <a:p>
            <a:pPr eaLnBrk="1" hangingPunct="1"/>
            <a:endParaRPr lang="nl-NL"/>
          </a:p>
        </p:txBody>
      </p:sp>
      <p:sp>
        <p:nvSpPr>
          <p:cNvPr id="70660" name="Text Box 4"/>
          <p:cNvSpPr txBox="1">
            <a:spLocks noChangeArrowheads="1"/>
          </p:cNvSpPr>
          <p:nvPr/>
        </p:nvSpPr>
        <p:spPr bwMode="auto">
          <a:xfrm>
            <a:off x="3616325" y="6040438"/>
            <a:ext cx="2185988" cy="523875"/>
          </a:xfrm>
          <a:prstGeom prst="rect">
            <a:avLst/>
          </a:prstGeom>
          <a:noFill/>
          <a:ln w="9525">
            <a:noFill/>
            <a:miter lim="800000"/>
            <a:headEnd/>
            <a:tailEnd/>
          </a:ln>
        </p:spPr>
        <p:txBody>
          <a:bodyPr wrap="none">
            <a:spAutoFit/>
          </a:bodyPr>
          <a:lstStyle/>
          <a:p>
            <a:r>
              <a:rPr lang="nl-NL" sz="2800"/>
              <a:t>wegschieten</a:t>
            </a:r>
          </a:p>
        </p:txBody>
      </p:sp>
      <p:pic>
        <p:nvPicPr>
          <p:cNvPr id="59397" name="Picture 5" descr="wegschieten"/>
          <p:cNvPicPr>
            <a:picLocks noChangeAspect="1" noChangeArrowheads="1"/>
          </p:cNvPicPr>
          <p:nvPr/>
        </p:nvPicPr>
        <p:blipFill>
          <a:blip r:embed="rId2" cstate="print"/>
          <a:srcRect/>
          <a:stretch>
            <a:fillRect/>
          </a:stretch>
        </p:blipFill>
        <p:spPr bwMode="auto">
          <a:xfrm>
            <a:off x="611188" y="0"/>
            <a:ext cx="8316912" cy="5780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ppt_x"/>
                                          </p:val>
                                        </p:tav>
                                        <p:tav tm="100000">
                                          <p:val>
                                            <p:strVal val="#ppt_x"/>
                                          </p:val>
                                        </p:tav>
                                      </p:tavLst>
                                    </p:anim>
                                    <p:anim calcmode="lin" valueType="num">
                                      <p:cBhvr additive="base">
                                        <p:cTn id="8"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nl-NL"/>
          </a:p>
        </p:txBody>
      </p:sp>
      <p:sp>
        <p:nvSpPr>
          <p:cNvPr id="6147" name="Rectangle 3"/>
          <p:cNvSpPr>
            <a:spLocks noGrp="1" noChangeArrowheads="1"/>
          </p:cNvSpPr>
          <p:nvPr>
            <p:ph type="body" idx="1"/>
          </p:nvPr>
        </p:nvSpPr>
        <p:spPr/>
        <p:txBody>
          <a:bodyPr/>
          <a:lstStyle/>
          <a:p>
            <a:pPr eaLnBrk="1" hangingPunct="1"/>
            <a:endParaRPr lang="nl-NL"/>
          </a:p>
        </p:txBody>
      </p:sp>
      <p:pic>
        <p:nvPicPr>
          <p:cNvPr id="6148" name="Picture 4" descr="som"/>
          <p:cNvPicPr>
            <a:picLocks noChangeAspect="1" noChangeArrowheads="1"/>
          </p:cNvPicPr>
          <p:nvPr/>
        </p:nvPicPr>
        <p:blipFill>
          <a:blip r:embed="rId2" cstate="print"/>
          <a:srcRect/>
          <a:stretch>
            <a:fillRect/>
          </a:stretch>
        </p:blipFill>
        <p:spPr bwMode="auto">
          <a:xfrm>
            <a:off x="1042988" y="0"/>
            <a:ext cx="7667625" cy="5805488"/>
          </a:xfrm>
          <a:prstGeom prst="rect">
            <a:avLst/>
          </a:prstGeom>
          <a:noFill/>
          <a:ln w="9525">
            <a:noFill/>
            <a:miter lim="800000"/>
            <a:headEnd/>
            <a:tailEnd/>
          </a:ln>
        </p:spPr>
      </p:pic>
      <p:sp>
        <p:nvSpPr>
          <p:cNvPr id="39942" name="Text Box 6"/>
          <p:cNvSpPr txBox="1">
            <a:spLocks noChangeArrowheads="1"/>
          </p:cNvSpPr>
          <p:nvPr/>
        </p:nvSpPr>
        <p:spPr bwMode="auto">
          <a:xfrm>
            <a:off x="3616325" y="6040438"/>
            <a:ext cx="184150" cy="366712"/>
          </a:xfrm>
          <a:prstGeom prst="rect">
            <a:avLst/>
          </a:prstGeom>
          <a:noFill/>
          <a:ln w="9525">
            <a:noFill/>
            <a:miter lim="800000"/>
            <a:headEnd/>
            <a:tailEnd/>
          </a:ln>
        </p:spPr>
        <p:txBody>
          <a:bodyPr wrap="none">
            <a:spAutoFit/>
          </a:bodyPr>
          <a:lstStyle/>
          <a:p>
            <a:endParaRPr lang="nl-NL"/>
          </a:p>
        </p:txBody>
      </p:sp>
      <p:sp>
        <p:nvSpPr>
          <p:cNvPr id="8" name="Text Box 6"/>
          <p:cNvSpPr txBox="1">
            <a:spLocks noChangeArrowheads="1"/>
          </p:cNvSpPr>
          <p:nvPr/>
        </p:nvSpPr>
        <p:spPr bwMode="auto">
          <a:xfrm>
            <a:off x="4211638" y="6221413"/>
            <a:ext cx="1365250" cy="523875"/>
          </a:xfrm>
          <a:prstGeom prst="rect">
            <a:avLst/>
          </a:prstGeom>
          <a:noFill/>
          <a:ln w="9525">
            <a:noFill/>
            <a:miter lim="800000"/>
            <a:headEnd/>
            <a:tailEnd/>
          </a:ln>
        </p:spPr>
        <p:txBody>
          <a:bodyPr wrap="none">
            <a:spAutoFit/>
          </a:bodyPr>
          <a:lstStyle/>
          <a:p>
            <a:r>
              <a:rPr lang="nl-NL" sz="2800"/>
              <a:t>de som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ppt_x"/>
                                          </p:val>
                                        </p:tav>
                                        <p:tav tm="100000">
                                          <p:val>
                                            <p:strVal val="#ppt_x"/>
                                          </p:val>
                                        </p:tav>
                                      </p:tavLst>
                                    </p:anim>
                                    <p:anim calcmode="lin" valueType="num">
                                      <p:cBhvr additive="base">
                                        <p:cTn id="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nl-NL"/>
          </a:p>
        </p:txBody>
      </p:sp>
      <p:sp>
        <p:nvSpPr>
          <p:cNvPr id="60419" name="Rectangle 3"/>
          <p:cNvSpPr>
            <a:spLocks noGrp="1" noChangeArrowheads="1"/>
          </p:cNvSpPr>
          <p:nvPr>
            <p:ph type="body" idx="1"/>
          </p:nvPr>
        </p:nvSpPr>
        <p:spPr/>
        <p:txBody>
          <a:bodyPr/>
          <a:lstStyle/>
          <a:p>
            <a:pPr eaLnBrk="1" hangingPunct="1"/>
            <a:endParaRPr lang="nl-NL"/>
          </a:p>
        </p:txBody>
      </p:sp>
      <p:pic>
        <p:nvPicPr>
          <p:cNvPr id="60420" name="Picture 4" descr="Pijl-rechts"/>
          <p:cNvPicPr>
            <a:picLocks noChangeAspect="1" noChangeArrowheads="1"/>
          </p:cNvPicPr>
          <p:nvPr/>
        </p:nvPicPr>
        <p:blipFill>
          <a:blip r:embed="rId2" cstate="print"/>
          <a:srcRect/>
          <a:stretch>
            <a:fillRect/>
          </a:stretch>
        </p:blipFill>
        <p:spPr bwMode="auto">
          <a:xfrm>
            <a:off x="900113" y="171450"/>
            <a:ext cx="7380287" cy="4986338"/>
          </a:xfrm>
          <a:prstGeom prst="rect">
            <a:avLst/>
          </a:prstGeom>
          <a:noFill/>
          <a:ln w="9525">
            <a:noFill/>
            <a:miter lim="800000"/>
            <a:headEnd/>
            <a:tailEnd/>
          </a:ln>
        </p:spPr>
      </p:pic>
      <p:sp>
        <p:nvSpPr>
          <p:cNvPr id="12300" name="Text Box 12"/>
          <p:cNvSpPr txBox="1">
            <a:spLocks noChangeArrowheads="1"/>
          </p:cNvSpPr>
          <p:nvPr/>
        </p:nvSpPr>
        <p:spPr bwMode="auto">
          <a:xfrm>
            <a:off x="3616325" y="6040438"/>
            <a:ext cx="1163638" cy="523875"/>
          </a:xfrm>
          <a:prstGeom prst="rect">
            <a:avLst/>
          </a:prstGeom>
          <a:noFill/>
          <a:ln w="9525">
            <a:noFill/>
            <a:miter lim="800000"/>
            <a:headEnd/>
            <a:tailEnd/>
          </a:ln>
        </p:spPr>
        <p:txBody>
          <a:bodyPr wrap="none">
            <a:spAutoFit/>
          </a:bodyPr>
          <a:lstStyle/>
          <a:p>
            <a:r>
              <a:rPr lang="nl-NL" sz="2800"/>
              <a:t>rechts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ppt_x"/>
                                          </p:val>
                                        </p:tav>
                                        <p:tav tm="100000">
                                          <p:val>
                                            <p:strVal val="#ppt_x"/>
                                          </p:val>
                                        </p:tav>
                                      </p:tavLst>
                                    </p:anim>
                                    <p:anim calcmode="lin" valueType="num">
                                      <p:cBhvr additive="base">
                                        <p:cTn id="8"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nl-NL"/>
          </a:p>
        </p:txBody>
      </p:sp>
      <p:sp>
        <p:nvSpPr>
          <p:cNvPr id="61443" name="Rectangle 3"/>
          <p:cNvSpPr>
            <a:spLocks noGrp="1" noChangeArrowheads="1"/>
          </p:cNvSpPr>
          <p:nvPr>
            <p:ph type="body" idx="1"/>
          </p:nvPr>
        </p:nvSpPr>
        <p:spPr/>
        <p:txBody>
          <a:bodyPr/>
          <a:lstStyle/>
          <a:p>
            <a:pPr eaLnBrk="1" hangingPunct="1"/>
            <a:endParaRPr lang="nl-NL"/>
          </a:p>
        </p:txBody>
      </p:sp>
      <p:sp>
        <p:nvSpPr>
          <p:cNvPr id="80900" name="Text Box 4"/>
          <p:cNvSpPr txBox="1">
            <a:spLocks noChangeArrowheads="1"/>
          </p:cNvSpPr>
          <p:nvPr/>
        </p:nvSpPr>
        <p:spPr bwMode="auto">
          <a:xfrm>
            <a:off x="3616325" y="6040438"/>
            <a:ext cx="904875" cy="523875"/>
          </a:xfrm>
          <a:prstGeom prst="rect">
            <a:avLst/>
          </a:prstGeom>
          <a:noFill/>
          <a:ln w="9525">
            <a:noFill/>
            <a:miter lim="800000"/>
            <a:headEnd/>
            <a:tailEnd/>
          </a:ln>
        </p:spPr>
        <p:txBody>
          <a:bodyPr wrap="none">
            <a:spAutoFit/>
          </a:bodyPr>
          <a:lstStyle/>
          <a:p>
            <a:r>
              <a:rPr lang="nl-NL" sz="2800"/>
              <a:t>links</a:t>
            </a:r>
          </a:p>
        </p:txBody>
      </p:sp>
      <p:pic>
        <p:nvPicPr>
          <p:cNvPr id="61445" name="Picture 5" descr="pijl_links"/>
          <p:cNvPicPr>
            <a:picLocks noChangeAspect="1" noChangeArrowheads="1"/>
          </p:cNvPicPr>
          <p:nvPr/>
        </p:nvPicPr>
        <p:blipFill>
          <a:blip r:embed="rId2" cstate="print"/>
          <a:srcRect/>
          <a:stretch>
            <a:fillRect/>
          </a:stretch>
        </p:blipFill>
        <p:spPr bwMode="auto">
          <a:xfrm>
            <a:off x="2124075" y="0"/>
            <a:ext cx="5067300" cy="5084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nl-NL" dirty="0"/>
              <a:t>Vragen stellen</a:t>
            </a:r>
          </a:p>
        </p:txBody>
      </p:sp>
      <p:sp>
        <p:nvSpPr>
          <p:cNvPr id="62467" name="Rectangle 3"/>
          <p:cNvSpPr>
            <a:spLocks noGrp="1" noChangeArrowheads="1"/>
          </p:cNvSpPr>
          <p:nvPr>
            <p:ph type="body" idx="1"/>
          </p:nvPr>
        </p:nvSpPr>
        <p:spPr/>
        <p:txBody>
          <a:bodyPr/>
          <a:lstStyle/>
          <a:p>
            <a:pPr eaLnBrk="1" hangingPunct="1">
              <a:buFontTx/>
              <a:buNone/>
            </a:pPr>
            <a:endParaRPr lang="nl-NL" sz="6600" dirty="0"/>
          </a:p>
          <a:p>
            <a:pPr eaLnBrk="1" hangingPunct="1">
              <a:buFontTx/>
              <a:buNone/>
            </a:pPr>
            <a:r>
              <a:rPr lang="nl-NL" sz="6600" dirty="0"/>
              <a:t>waar ga jij naar toe?</a:t>
            </a:r>
            <a:br>
              <a:rPr lang="nl-NL" sz="6600" dirty="0"/>
            </a:br>
            <a:endParaRPr lang="nl-NL" sz="6600" dirty="0"/>
          </a:p>
          <a:p>
            <a:pPr algn="ctr" eaLnBrk="1" hangingPunct="1">
              <a:buFontTx/>
              <a:buNone/>
            </a:pPr>
            <a:r>
              <a:rPr lang="nl-NL" sz="6600" dirty="0"/>
              <a:t>Ik ga naar ……</a:t>
            </a:r>
          </a:p>
          <a:p>
            <a:pPr eaLnBrk="1" hangingPunct="1"/>
            <a:endParaRPr lang="nl-NL" sz="66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pPr eaLnBrk="1" hangingPunct="1"/>
            <a:endParaRPr lang="nl-NL" dirty="0"/>
          </a:p>
        </p:txBody>
      </p:sp>
      <p:sp>
        <p:nvSpPr>
          <p:cNvPr id="63491" name="Tijdelijke aanduiding voor inhoud 2"/>
          <p:cNvSpPr>
            <a:spLocks noGrp="1"/>
          </p:cNvSpPr>
          <p:nvPr>
            <p:ph idx="1"/>
          </p:nvPr>
        </p:nvSpPr>
        <p:spPr/>
        <p:txBody>
          <a:bodyPr/>
          <a:lstStyle/>
          <a:p>
            <a:pPr eaLnBrk="1" hangingPunct="1">
              <a:buFontTx/>
              <a:buNone/>
            </a:pPr>
            <a:r>
              <a:rPr lang="nl-NL" dirty="0"/>
              <a:t>Aardig</a:t>
            </a:r>
          </a:p>
          <a:p>
            <a:pPr eaLnBrk="1" hangingPunct="1">
              <a:buFontTx/>
              <a:buNone/>
            </a:pPr>
            <a:endParaRPr lang="nl-NL" sz="2800" dirty="0"/>
          </a:p>
          <a:p>
            <a:pPr eaLnBrk="1" hangingPunct="1">
              <a:buFontTx/>
              <a:buNone/>
            </a:pPr>
            <a:r>
              <a:rPr lang="nl-NL" sz="2800" dirty="0"/>
              <a:t>Ik vind haar aardig 	 = zij is mijn vriendin</a:t>
            </a:r>
          </a:p>
          <a:p>
            <a:pPr eaLnBrk="1" hangingPunct="1">
              <a:buFontTx/>
              <a:buNone/>
            </a:pPr>
            <a:r>
              <a:rPr lang="nl-NL" sz="2800" dirty="0"/>
              <a:t>Ik vind hem niet aardig	 = hij is mijn vriend niet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nl-NL"/>
              <a:t>meervoud</a:t>
            </a:r>
          </a:p>
        </p:txBody>
      </p:sp>
      <p:sp>
        <p:nvSpPr>
          <p:cNvPr id="64515" name="Tijdelijke aanduiding voor inhoud 2"/>
          <p:cNvSpPr>
            <a:spLocks noGrp="1"/>
          </p:cNvSpPr>
          <p:nvPr>
            <p:ph idx="1"/>
          </p:nvPr>
        </p:nvSpPr>
        <p:spPr/>
        <p:txBody>
          <a:bodyPr/>
          <a:lstStyle/>
          <a:p>
            <a:pPr>
              <a:buFontTx/>
              <a:buNone/>
            </a:pPr>
            <a:r>
              <a:rPr lang="nl-NL"/>
              <a:t>de bus</a:t>
            </a:r>
          </a:p>
          <a:p>
            <a:pPr>
              <a:buFontTx/>
              <a:buNone/>
            </a:pPr>
            <a:r>
              <a:rPr lang="nl-NL"/>
              <a:t>het loket</a:t>
            </a:r>
          </a:p>
          <a:p>
            <a:pPr>
              <a:buFontTx/>
              <a:buNone/>
            </a:pPr>
            <a:r>
              <a:rPr lang="nl-NL"/>
              <a:t>de plak</a:t>
            </a:r>
          </a:p>
          <a:p>
            <a:pPr>
              <a:buFontTx/>
              <a:buNone/>
            </a:pPr>
            <a:r>
              <a:rPr lang="nl-NL"/>
              <a:t>de speelwei</a:t>
            </a:r>
          </a:p>
          <a:p>
            <a:pPr>
              <a:buFontTx/>
              <a:buNone/>
            </a:pPr>
            <a:r>
              <a:rPr lang="nl-NL"/>
              <a:t>de vlecht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nl-NL"/>
              <a:t>meervoud</a:t>
            </a:r>
          </a:p>
        </p:txBody>
      </p:sp>
      <p:sp>
        <p:nvSpPr>
          <p:cNvPr id="65539" name="Tijdelijke aanduiding voor inhoud 2"/>
          <p:cNvSpPr>
            <a:spLocks noGrp="1"/>
          </p:cNvSpPr>
          <p:nvPr>
            <p:ph idx="1"/>
          </p:nvPr>
        </p:nvSpPr>
        <p:spPr/>
        <p:txBody>
          <a:bodyPr/>
          <a:lstStyle/>
          <a:p>
            <a:pPr>
              <a:buFontTx/>
              <a:buNone/>
            </a:pPr>
            <a:r>
              <a:rPr lang="nl-NL"/>
              <a:t>de bus			de bussen</a:t>
            </a:r>
          </a:p>
          <a:p>
            <a:pPr>
              <a:buFontTx/>
              <a:buNone/>
            </a:pPr>
            <a:r>
              <a:rPr lang="nl-NL"/>
              <a:t>het loket			de loketten</a:t>
            </a:r>
          </a:p>
          <a:p>
            <a:pPr>
              <a:buFontTx/>
              <a:buNone/>
            </a:pPr>
            <a:r>
              <a:rPr lang="nl-NL"/>
              <a:t>de plak			de plakken</a:t>
            </a:r>
          </a:p>
          <a:p>
            <a:pPr>
              <a:buFontTx/>
              <a:buNone/>
            </a:pPr>
            <a:r>
              <a:rPr lang="nl-NL"/>
              <a:t>de speelwei		de speelweiden</a:t>
            </a:r>
          </a:p>
          <a:p>
            <a:pPr>
              <a:buFontTx/>
              <a:buNone/>
            </a:pPr>
            <a:r>
              <a:rPr lang="nl-NL"/>
              <a:t>de vlecht			de vlechten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nl-NL"/>
              <a:t>meervoud</a:t>
            </a:r>
          </a:p>
        </p:txBody>
      </p:sp>
      <p:sp>
        <p:nvSpPr>
          <p:cNvPr id="66563" name="Tijdelijke aanduiding voor inhoud 2"/>
          <p:cNvSpPr>
            <a:spLocks noGrp="1"/>
          </p:cNvSpPr>
          <p:nvPr>
            <p:ph idx="1"/>
          </p:nvPr>
        </p:nvSpPr>
        <p:spPr/>
        <p:txBody>
          <a:bodyPr/>
          <a:lstStyle/>
          <a:p>
            <a:pPr>
              <a:buFontTx/>
              <a:buNone/>
            </a:pPr>
            <a:r>
              <a:rPr lang="nl-NL"/>
              <a:t>het druppeltje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nl-NL"/>
              <a:t>meervoud</a:t>
            </a:r>
          </a:p>
        </p:txBody>
      </p:sp>
      <p:sp>
        <p:nvSpPr>
          <p:cNvPr id="67587" name="Tijdelijke aanduiding voor inhoud 2"/>
          <p:cNvSpPr>
            <a:spLocks noGrp="1"/>
          </p:cNvSpPr>
          <p:nvPr>
            <p:ph idx="1"/>
          </p:nvPr>
        </p:nvSpPr>
        <p:spPr/>
        <p:txBody>
          <a:bodyPr/>
          <a:lstStyle/>
          <a:p>
            <a:pPr>
              <a:buFontTx/>
              <a:buNone/>
            </a:pPr>
            <a:r>
              <a:rPr lang="nl-NL"/>
              <a:t>het druppeltje		de druppeltjes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60648"/>
            <a:ext cx="8229600" cy="1143000"/>
          </a:xfrm>
        </p:spPr>
        <p:txBody>
          <a:bodyPr/>
          <a:lstStyle/>
          <a:p>
            <a:br>
              <a:rPr lang="nl-NL" dirty="0"/>
            </a:br>
            <a:r>
              <a:rPr lang="nl-NL" dirty="0"/>
              <a:t>Het verhaal</a:t>
            </a:r>
          </a:p>
        </p:txBody>
      </p:sp>
      <p:sp>
        <p:nvSpPr>
          <p:cNvPr id="4" name="Rechthoek 3"/>
          <p:cNvSpPr/>
          <p:nvPr/>
        </p:nvSpPr>
        <p:spPr>
          <a:xfrm>
            <a:off x="1168357" y="1772816"/>
            <a:ext cx="1440160" cy="2592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Wie?</a:t>
            </a:r>
          </a:p>
        </p:txBody>
      </p:sp>
      <p:sp>
        <p:nvSpPr>
          <p:cNvPr id="5" name="Rechthoek 4"/>
          <p:cNvSpPr/>
          <p:nvPr/>
        </p:nvSpPr>
        <p:spPr>
          <a:xfrm>
            <a:off x="2946005" y="1772816"/>
            <a:ext cx="1440160" cy="2592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doet?</a:t>
            </a:r>
          </a:p>
        </p:txBody>
      </p:sp>
      <p:sp>
        <p:nvSpPr>
          <p:cNvPr id="6" name="Rechthoek 5"/>
          <p:cNvSpPr/>
          <p:nvPr/>
        </p:nvSpPr>
        <p:spPr>
          <a:xfrm>
            <a:off x="4731153" y="1772816"/>
            <a:ext cx="1440160" cy="25922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a:t>
            </a:r>
          </a:p>
        </p:txBody>
      </p:sp>
      <p:sp>
        <p:nvSpPr>
          <p:cNvPr id="7" name="Rechthoek 6"/>
          <p:cNvSpPr/>
          <p:nvPr/>
        </p:nvSpPr>
        <p:spPr>
          <a:xfrm>
            <a:off x="6540862" y="1772816"/>
            <a:ext cx="1440160" cy="25922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waar?</a:t>
            </a:r>
          </a:p>
        </p:txBody>
      </p:sp>
    </p:spTree>
    <p:extLst>
      <p:ext uri="{BB962C8B-B14F-4D97-AF65-F5344CB8AC3E}">
        <p14:creationId xmlns:p14="http://schemas.microsoft.com/office/powerpoint/2010/main" val="35101784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Ja / nee</a:t>
            </a:r>
          </a:p>
        </p:txBody>
      </p:sp>
      <p:sp>
        <p:nvSpPr>
          <p:cNvPr id="3" name="Tijdelijke aanduiding voor inhoud 2"/>
          <p:cNvSpPr>
            <a:spLocks noGrp="1"/>
          </p:cNvSpPr>
          <p:nvPr>
            <p:ph idx="1"/>
          </p:nvPr>
        </p:nvSpPr>
        <p:spPr/>
        <p:txBody>
          <a:bodyPr/>
          <a:lstStyle/>
          <a:p>
            <a:r>
              <a:rPr lang="nl-NL" sz="2800" dirty="0"/>
              <a:t>Maak een streep op de grond</a:t>
            </a:r>
          </a:p>
          <a:p>
            <a:r>
              <a:rPr lang="nl-NL" sz="2800" dirty="0"/>
              <a:t>Links is ja / rechts is nee</a:t>
            </a:r>
          </a:p>
          <a:p>
            <a:endParaRPr lang="nl-NL" sz="2800" dirty="0"/>
          </a:p>
          <a:p>
            <a:r>
              <a:rPr lang="nl-NL" sz="2800" dirty="0"/>
              <a:t>Stel de vragen uit de handleiding en laat de kinderen het juiste antwoord bedenken, ga daarna aan de juiste kant van de lijn staan</a:t>
            </a:r>
          </a:p>
          <a:p>
            <a:endParaRPr lang="nl-NL" dirty="0"/>
          </a:p>
          <a:p>
            <a:pPr algn="ctr"/>
            <a:r>
              <a:rPr lang="nl-NL" sz="2800" dirty="0">
                <a:solidFill>
                  <a:srgbClr val="FF0000"/>
                </a:solidFill>
              </a:rPr>
              <a:t>NB dit kan ook met JA/NEE kaartjes</a:t>
            </a:r>
          </a:p>
        </p:txBody>
      </p:sp>
    </p:spTree>
    <p:extLst>
      <p:ext uri="{BB962C8B-B14F-4D97-AF65-F5344CB8AC3E}">
        <p14:creationId xmlns:p14="http://schemas.microsoft.com/office/powerpoint/2010/main" val="71498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nl-NL"/>
          </a:p>
        </p:txBody>
      </p:sp>
      <p:sp>
        <p:nvSpPr>
          <p:cNvPr id="7171" name="Rectangle 3"/>
          <p:cNvSpPr>
            <a:spLocks noGrp="1" noChangeArrowheads="1"/>
          </p:cNvSpPr>
          <p:nvPr>
            <p:ph type="body" idx="1"/>
          </p:nvPr>
        </p:nvSpPr>
        <p:spPr/>
        <p:txBody>
          <a:bodyPr/>
          <a:lstStyle/>
          <a:p>
            <a:pPr eaLnBrk="1" hangingPunct="1"/>
            <a:endParaRPr lang="nl-NL"/>
          </a:p>
        </p:txBody>
      </p:sp>
      <p:pic>
        <p:nvPicPr>
          <p:cNvPr id="7172" name="Picture 4" descr="2926sproeten"/>
          <p:cNvPicPr>
            <a:picLocks noChangeAspect="1" noChangeArrowheads="1"/>
          </p:cNvPicPr>
          <p:nvPr/>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33798" name="Text Box 6"/>
          <p:cNvSpPr txBox="1">
            <a:spLocks noChangeArrowheads="1"/>
          </p:cNvSpPr>
          <p:nvPr/>
        </p:nvSpPr>
        <p:spPr bwMode="auto">
          <a:xfrm>
            <a:off x="3616325" y="6040438"/>
            <a:ext cx="2085975" cy="523875"/>
          </a:xfrm>
          <a:prstGeom prst="rect">
            <a:avLst/>
          </a:prstGeom>
          <a:noFill/>
          <a:ln w="9525">
            <a:noFill/>
            <a:miter lim="800000"/>
            <a:headEnd/>
            <a:tailEnd/>
          </a:ln>
        </p:spPr>
        <p:txBody>
          <a:bodyPr wrap="none">
            <a:spAutoFit/>
          </a:bodyPr>
          <a:lstStyle/>
          <a:p>
            <a:r>
              <a:rPr lang="nl-NL" sz="2800"/>
              <a:t>de sproeten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ppt_x"/>
                                          </p:val>
                                        </p:tav>
                                        <p:tav tm="100000">
                                          <p:val>
                                            <p:strVal val="#ppt_x"/>
                                          </p:val>
                                        </p:tav>
                                      </p:tavLst>
                                    </p:anim>
                                    <p:anim calcmode="lin" valueType="num">
                                      <p:cBhvr additive="base">
                                        <p:cTn id="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Grammatica</a:t>
            </a:r>
          </a:p>
        </p:txBody>
      </p:sp>
      <p:sp>
        <p:nvSpPr>
          <p:cNvPr id="3" name="Tijdelijke aanduiding voor inhoud 2"/>
          <p:cNvSpPr>
            <a:spLocks noGrp="1"/>
          </p:cNvSpPr>
          <p:nvPr>
            <p:ph idx="1"/>
          </p:nvPr>
        </p:nvSpPr>
        <p:spPr/>
        <p:txBody>
          <a:bodyPr/>
          <a:lstStyle/>
          <a:p>
            <a:r>
              <a:rPr lang="nl-NL" dirty="0"/>
              <a:t>Verleden tijd</a:t>
            </a:r>
          </a:p>
          <a:p>
            <a:pPr lvl="1"/>
            <a:r>
              <a:rPr lang="nl-NL" dirty="0"/>
              <a:t>Kopen</a:t>
            </a:r>
          </a:p>
          <a:p>
            <a:pPr lvl="1"/>
            <a:r>
              <a:rPr lang="nl-NL" dirty="0"/>
              <a:t>Liggen</a:t>
            </a:r>
          </a:p>
          <a:p>
            <a:pPr lvl="1"/>
            <a:r>
              <a:rPr lang="nl-NL" dirty="0"/>
              <a:t>Zwemmen</a:t>
            </a:r>
          </a:p>
          <a:p>
            <a:pPr lvl="1"/>
            <a:endParaRPr lang="nl-NL" dirty="0"/>
          </a:p>
          <a:p>
            <a:pPr marL="857250" lvl="2" indent="0">
              <a:buNone/>
            </a:pPr>
            <a:r>
              <a:rPr lang="nl-NL" dirty="0"/>
              <a:t>Ik …</a:t>
            </a:r>
          </a:p>
          <a:p>
            <a:pPr marL="857250" lvl="2" indent="0">
              <a:buNone/>
            </a:pPr>
            <a:r>
              <a:rPr lang="nl-NL" dirty="0"/>
              <a:t>Hij …. + t</a:t>
            </a:r>
          </a:p>
          <a:p>
            <a:pPr marL="857250" lvl="2" indent="0">
              <a:buNone/>
            </a:pPr>
            <a:r>
              <a:rPr lang="nl-NL" dirty="0"/>
              <a:t>Wij …  + en</a:t>
            </a:r>
          </a:p>
          <a:p>
            <a:pPr marL="857250" lvl="2" indent="0">
              <a:buNone/>
            </a:pPr>
            <a:r>
              <a:rPr lang="nl-NL" dirty="0"/>
              <a:t>Ik heb/ben ………</a:t>
            </a:r>
          </a:p>
        </p:txBody>
      </p:sp>
    </p:spTree>
    <p:extLst>
      <p:ext uri="{BB962C8B-B14F-4D97-AF65-F5344CB8AC3E}">
        <p14:creationId xmlns:p14="http://schemas.microsoft.com/office/powerpoint/2010/main" val="3940046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152548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nl-NL"/>
              <a:t>Dag 4</a:t>
            </a:r>
          </a:p>
        </p:txBody>
      </p:sp>
      <p:sp>
        <p:nvSpPr>
          <p:cNvPr id="68611" name="Rectangle 3"/>
          <p:cNvSpPr>
            <a:spLocks noGrp="1" noChangeArrowheads="1"/>
          </p:cNvSpPr>
          <p:nvPr>
            <p:ph type="body" idx="1"/>
          </p:nvPr>
        </p:nvSpPr>
        <p:spPr/>
        <p:txBody>
          <a:bodyPr/>
          <a:lstStyle/>
          <a:p>
            <a:pPr algn="ctr" eaLnBrk="1" hangingPunct="1">
              <a:buFontTx/>
              <a:buNone/>
            </a:pPr>
            <a:endParaRPr lang="nl-NL" sz="9600"/>
          </a:p>
        </p:txBody>
      </p:sp>
      <p:sp>
        <p:nvSpPr>
          <p:cNvPr id="50180" name="Text Box 4"/>
          <p:cNvSpPr txBox="1">
            <a:spLocks noChangeArrowheads="1"/>
          </p:cNvSpPr>
          <p:nvPr/>
        </p:nvSpPr>
        <p:spPr bwMode="auto">
          <a:xfrm>
            <a:off x="3616325" y="60404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Weet je nog?</a:t>
            </a:r>
          </a:p>
        </p:txBody>
      </p:sp>
      <p:sp>
        <p:nvSpPr>
          <p:cNvPr id="3" name="Tijdelijke aanduiding voor inhoud 2"/>
          <p:cNvSpPr>
            <a:spLocks noGrp="1"/>
          </p:cNvSpPr>
          <p:nvPr>
            <p:ph idx="1"/>
          </p:nvPr>
        </p:nvSpPr>
        <p:spPr/>
        <p:txBody>
          <a:bodyPr/>
          <a:lstStyle/>
          <a:p>
            <a:r>
              <a:rPr lang="nl-NL" dirty="0"/>
              <a:t>Het loket (wat doe je daar?)</a:t>
            </a:r>
          </a:p>
          <a:p>
            <a:r>
              <a:rPr lang="nl-NL" dirty="0"/>
              <a:t>De modder</a:t>
            </a:r>
          </a:p>
          <a:p>
            <a:endParaRPr lang="nl-NL" dirty="0"/>
          </a:p>
          <a:p>
            <a:r>
              <a:rPr lang="nl-NL" dirty="0"/>
              <a:t>Het verhaal (</a:t>
            </a:r>
            <a:r>
              <a:rPr lang="nl-NL" dirty="0" err="1"/>
              <a:t>wie,doet,wat,waar,wanneer</a:t>
            </a:r>
            <a:r>
              <a:rPr lang="nl-NL" dirty="0"/>
              <a:t>)</a:t>
            </a:r>
          </a:p>
          <a:p>
            <a:endParaRPr lang="nl-NL" dirty="0"/>
          </a:p>
        </p:txBody>
      </p:sp>
      <p:sp>
        <p:nvSpPr>
          <p:cNvPr id="4" name="Rechthoek 3"/>
          <p:cNvSpPr/>
          <p:nvPr/>
        </p:nvSpPr>
        <p:spPr>
          <a:xfrm>
            <a:off x="971600" y="4077072"/>
            <a:ext cx="1440160" cy="2592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2555776" y="4077072"/>
            <a:ext cx="1440160" cy="2592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4181128" y="4077072"/>
            <a:ext cx="1440160" cy="25922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5806480" y="4077072"/>
            <a:ext cx="1440160" cy="25922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7431832" y="4077072"/>
            <a:ext cx="1440160" cy="259228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959261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De regels</a:t>
            </a:r>
          </a:p>
          <a:p>
            <a:r>
              <a:rPr lang="nl-NL" dirty="0"/>
              <a:t>Samenwerken in een groepje</a:t>
            </a:r>
          </a:p>
          <a:p>
            <a:r>
              <a:rPr lang="nl-NL" dirty="0"/>
              <a:t>Hulp vragen</a:t>
            </a:r>
          </a:p>
          <a:p>
            <a:endParaRPr lang="nl-NL" dirty="0"/>
          </a:p>
        </p:txBody>
      </p:sp>
    </p:spTree>
    <p:extLst>
      <p:ext uri="{BB962C8B-B14F-4D97-AF65-F5344CB8AC3E}">
        <p14:creationId xmlns:p14="http://schemas.microsoft.com/office/powerpoint/2010/main" val="21019447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nl-NL"/>
          </a:p>
        </p:txBody>
      </p:sp>
      <p:sp>
        <p:nvSpPr>
          <p:cNvPr id="69635" name="Rectangle 3"/>
          <p:cNvSpPr>
            <a:spLocks noGrp="1" noChangeArrowheads="1"/>
          </p:cNvSpPr>
          <p:nvPr>
            <p:ph type="body" idx="1"/>
          </p:nvPr>
        </p:nvSpPr>
        <p:spPr/>
        <p:txBody>
          <a:bodyPr/>
          <a:lstStyle/>
          <a:p>
            <a:pPr eaLnBrk="1" hangingPunct="1"/>
            <a:endParaRPr lang="nl-NL"/>
          </a:p>
        </p:txBody>
      </p:sp>
      <p:sp>
        <p:nvSpPr>
          <p:cNvPr id="59396" name="Text Box 4"/>
          <p:cNvSpPr txBox="1">
            <a:spLocks noChangeArrowheads="1"/>
          </p:cNvSpPr>
          <p:nvPr/>
        </p:nvSpPr>
        <p:spPr bwMode="auto">
          <a:xfrm>
            <a:off x="457201" y="6040438"/>
            <a:ext cx="8354714" cy="523220"/>
          </a:xfrm>
          <a:prstGeom prst="rect">
            <a:avLst/>
          </a:prstGeom>
          <a:noFill/>
          <a:ln w="9525">
            <a:noFill/>
            <a:miter lim="800000"/>
            <a:headEnd/>
            <a:tailEnd/>
          </a:ln>
        </p:spPr>
        <p:txBody>
          <a:bodyPr wrap="square">
            <a:spAutoFit/>
          </a:bodyPr>
          <a:lstStyle/>
          <a:p>
            <a:r>
              <a:rPr lang="nl-NL" sz="2800" dirty="0"/>
              <a:t>Woord van de dag:    		 de regels</a:t>
            </a:r>
          </a:p>
        </p:txBody>
      </p:sp>
      <p:pic>
        <p:nvPicPr>
          <p:cNvPr id="69637" name="Picture 5" descr="vinger_opsteken"/>
          <p:cNvPicPr>
            <a:picLocks noChangeAspect="1" noChangeArrowheads="1"/>
          </p:cNvPicPr>
          <p:nvPr/>
        </p:nvPicPr>
        <p:blipFill>
          <a:blip r:embed="rId2" cstate="print"/>
          <a:srcRect/>
          <a:stretch>
            <a:fillRect/>
          </a:stretch>
        </p:blipFill>
        <p:spPr bwMode="auto">
          <a:xfrm>
            <a:off x="1331913" y="0"/>
            <a:ext cx="5924550" cy="6021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TweePraat</a:t>
            </a:r>
            <a:endParaRPr lang="nl-NL" dirty="0"/>
          </a:p>
        </p:txBody>
      </p:sp>
      <p:sp>
        <p:nvSpPr>
          <p:cNvPr id="3" name="Tijdelijke aanduiding voor inhoud 2"/>
          <p:cNvSpPr>
            <a:spLocks noGrp="1"/>
          </p:cNvSpPr>
          <p:nvPr>
            <p:ph idx="1"/>
          </p:nvPr>
        </p:nvSpPr>
        <p:spPr/>
        <p:txBody>
          <a:bodyPr/>
          <a:lstStyle/>
          <a:p>
            <a:r>
              <a:rPr lang="nl-NL" dirty="0"/>
              <a:t>Welke regels zijn er in de klas?</a:t>
            </a:r>
          </a:p>
          <a:p>
            <a:r>
              <a:rPr lang="nl-NL" dirty="0"/>
              <a:t>Welke regels weet je al?</a:t>
            </a:r>
          </a:p>
          <a:p>
            <a:pPr marL="0" indent="0">
              <a:buNone/>
            </a:pPr>
            <a:endParaRPr lang="nl-NL" dirty="0"/>
          </a:p>
          <a:p>
            <a:pPr marL="0" indent="0" algn="ctr">
              <a:buNone/>
            </a:pPr>
            <a:r>
              <a:rPr lang="nl-NL" dirty="0"/>
              <a:t>Met schoudermaatje</a:t>
            </a:r>
          </a:p>
        </p:txBody>
      </p:sp>
      <p:pic>
        <p:nvPicPr>
          <p:cNvPr id="4" name="Picture 8" descr="tweepra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204862"/>
            <a:ext cx="2732088" cy="218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519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nl-NL" dirty="0"/>
              <a:t>Taalfuncties (hulp vragen)</a:t>
            </a:r>
          </a:p>
        </p:txBody>
      </p:sp>
      <p:sp>
        <p:nvSpPr>
          <p:cNvPr id="77827" name="Rectangle 3"/>
          <p:cNvSpPr>
            <a:spLocks noGrp="1" noChangeArrowheads="1"/>
          </p:cNvSpPr>
          <p:nvPr>
            <p:ph type="body" idx="1"/>
          </p:nvPr>
        </p:nvSpPr>
        <p:spPr>
          <a:xfrm>
            <a:off x="597899" y="1881187"/>
            <a:ext cx="8229600" cy="4525963"/>
          </a:xfrm>
        </p:spPr>
        <p:txBody>
          <a:bodyPr/>
          <a:lstStyle/>
          <a:p>
            <a:pPr eaLnBrk="1" hangingPunct="1">
              <a:buFontTx/>
              <a:buNone/>
            </a:pPr>
            <a:r>
              <a:rPr lang="nl-NL" dirty="0"/>
              <a:t>Juf, kunt u me helpen?</a:t>
            </a:r>
          </a:p>
        </p:txBody>
      </p:sp>
      <p:sp>
        <p:nvSpPr>
          <p:cNvPr id="64516" name="Text Box 4"/>
          <p:cNvSpPr txBox="1">
            <a:spLocks noChangeArrowheads="1"/>
          </p:cNvSpPr>
          <p:nvPr/>
        </p:nvSpPr>
        <p:spPr bwMode="auto">
          <a:xfrm>
            <a:off x="3616325" y="6040438"/>
            <a:ext cx="184150" cy="366712"/>
          </a:xfrm>
          <a:prstGeom prst="rect">
            <a:avLst/>
          </a:prstGeom>
          <a:noFill/>
          <a:ln w="9525">
            <a:noFill/>
            <a:miter lim="800000"/>
            <a:headEnd/>
            <a:tailEnd/>
          </a:ln>
        </p:spPr>
        <p:txBody>
          <a:bodyPr wrap="none">
            <a:spAutoFit/>
          </a:bodyPr>
          <a:lstStyle/>
          <a:p>
            <a:endParaRPr lang="nl-NL"/>
          </a:p>
        </p:txBody>
      </p:sp>
      <p:sp>
        <p:nvSpPr>
          <p:cNvPr id="6" name="Rectangle 3"/>
          <p:cNvSpPr txBox="1">
            <a:spLocks noChangeArrowheads="1"/>
          </p:cNvSpPr>
          <p:nvPr/>
        </p:nvSpPr>
        <p:spPr bwMode="auto">
          <a:xfrm>
            <a:off x="604795" y="2852936"/>
            <a:ext cx="8229600" cy="8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nl-NL" kern="0"/>
              <a:t>ik snap het niet.</a:t>
            </a:r>
            <a:endParaRPr lang="nl-NL"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ppt_x"/>
                                          </p:val>
                                        </p:tav>
                                        <p:tav tm="100000">
                                          <p:val>
                                            <p:strVal val="#ppt_x"/>
                                          </p:val>
                                        </p:tav>
                                      </p:tavLst>
                                    </p:anim>
                                    <p:anim calcmode="lin" valueType="num">
                                      <p:cBhvr additive="base">
                                        <p:cTn id="8"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nl-NL"/>
          </a:p>
        </p:txBody>
      </p:sp>
      <p:sp>
        <p:nvSpPr>
          <p:cNvPr id="70659" name="Rectangle 3"/>
          <p:cNvSpPr>
            <a:spLocks noGrp="1" noChangeArrowheads="1"/>
          </p:cNvSpPr>
          <p:nvPr>
            <p:ph type="body" idx="1"/>
          </p:nvPr>
        </p:nvSpPr>
        <p:spPr/>
        <p:txBody>
          <a:bodyPr/>
          <a:lstStyle/>
          <a:p>
            <a:pPr eaLnBrk="1" hangingPunct="1"/>
            <a:endParaRPr lang="nl-NL"/>
          </a:p>
        </p:txBody>
      </p:sp>
      <p:sp>
        <p:nvSpPr>
          <p:cNvPr id="58372" name="Text Box 4"/>
          <p:cNvSpPr txBox="1">
            <a:spLocks noChangeArrowheads="1"/>
          </p:cNvSpPr>
          <p:nvPr/>
        </p:nvSpPr>
        <p:spPr bwMode="auto">
          <a:xfrm>
            <a:off x="2483768" y="6040438"/>
            <a:ext cx="4517107" cy="523875"/>
          </a:xfrm>
          <a:prstGeom prst="rect">
            <a:avLst/>
          </a:prstGeom>
          <a:noFill/>
          <a:ln w="9525">
            <a:noFill/>
            <a:miter lim="800000"/>
            <a:headEnd/>
            <a:tailEnd/>
          </a:ln>
        </p:spPr>
        <p:txBody>
          <a:bodyPr wrap="square">
            <a:spAutoFit/>
          </a:bodyPr>
          <a:lstStyle/>
          <a:p>
            <a:r>
              <a:rPr lang="nl-NL" sz="2800" u="sng" dirty="0"/>
              <a:t>op zijn hurken zitten</a:t>
            </a:r>
          </a:p>
        </p:txBody>
      </p:sp>
      <p:pic>
        <p:nvPicPr>
          <p:cNvPr id="70661" name="Picture 5" descr="4116769214_1b876f8640"/>
          <p:cNvPicPr>
            <a:picLocks noChangeAspect="1" noChangeArrowheads="1"/>
          </p:cNvPicPr>
          <p:nvPr/>
        </p:nvPicPr>
        <p:blipFill>
          <a:blip r:embed="rId2" cstate="print"/>
          <a:srcRect/>
          <a:stretch>
            <a:fillRect/>
          </a:stretch>
        </p:blipFill>
        <p:spPr bwMode="auto">
          <a:xfrm>
            <a:off x="1547664" y="748507"/>
            <a:ext cx="6350000"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nl-NL"/>
          </a:p>
        </p:txBody>
      </p:sp>
      <p:sp>
        <p:nvSpPr>
          <p:cNvPr id="71683" name="Rectangle 3"/>
          <p:cNvSpPr>
            <a:spLocks noGrp="1" noChangeArrowheads="1"/>
          </p:cNvSpPr>
          <p:nvPr>
            <p:ph type="body" idx="1"/>
          </p:nvPr>
        </p:nvSpPr>
        <p:spPr/>
        <p:txBody>
          <a:bodyPr/>
          <a:lstStyle/>
          <a:p>
            <a:pPr eaLnBrk="1" hangingPunct="1"/>
            <a:endParaRPr lang="nl-NL"/>
          </a:p>
        </p:txBody>
      </p:sp>
      <p:sp>
        <p:nvSpPr>
          <p:cNvPr id="60420" name="Text Box 4"/>
          <p:cNvSpPr txBox="1">
            <a:spLocks noChangeArrowheads="1"/>
          </p:cNvSpPr>
          <p:nvPr/>
        </p:nvSpPr>
        <p:spPr bwMode="auto">
          <a:xfrm>
            <a:off x="3359150" y="6046787"/>
            <a:ext cx="2425700" cy="523875"/>
          </a:xfrm>
          <a:prstGeom prst="rect">
            <a:avLst/>
          </a:prstGeom>
          <a:noFill/>
          <a:ln w="9525">
            <a:noFill/>
            <a:miter lim="800000"/>
            <a:headEnd/>
            <a:tailEnd/>
          </a:ln>
        </p:spPr>
        <p:txBody>
          <a:bodyPr wrap="none">
            <a:spAutoFit/>
          </a:bodyPr>
          <a:lstStyle/>
          <a:p>
            <a:r>
              <a:rPr lang="nl-NL" sz="2800" u="sng" dirty="0"/>
              <a:t>samenwerken</a:t>
            </a:r>
          </a:p>
        </p:txBody>
      </p:sp>
      <p:pic>
        <p:nvPicPr>
          <p:cNvPr id="71685" name="Picture 5" descr="samenwerken"/>
          <p:cNvPicPr>
            <a:picLocks noChangeAspect="1" noChangeArrowheads="1"/>
          </p:cNvPicPr>
          <p:nvPr/>
        </p:nvPicPr>
        <p:blipFill>
          <a:blip r:embed="rId2" cstate="print"/>
          <a:srcRect/>
          <a:stretch>
            <a:fillRect/>
          </a:stretch>
        </p:blipFill>
        <p:spPr bwMode="auto">
          <a:xfrm>
            <a:off x="431800" y="431800"/>
            <a:ext cx="8243888" cy="549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nl-NL"/>
          </a:p>
        </p:txBody>
      </p:sp>
      <p:sp>
        <p:nvSpPr>
          <p:cNvPr id="8195" name="Rectangle 3"/>
          <p:cNvSpPr>
            <a:spLocks noGrp="1" noChangeArrowheads="1"/>
          </p:cNvSpPr>
          <p:nvPr>
            <p:ph type="body" idx="1"/>
          </p:nvPr>
        </p:nvSpPr>
        <p:spPr/>
        <p:txBody>
          <a:bodyPr/>
          <a:lstStyle/>
          <a:p>
            <a:pPr eaLnBrk="1" hangingPunct="1"/>
            <a:endParaRPr lang="nl-NL"/>
          </a:p>
        </p:txBody>
      </p:sp>
      <p:pic>
        <p:nvPicPr>
          <p:cNvPr id="8196" name="Picture 4" descr="maatschappij-taal-t14914"/>
          <p:cNvPicPr>
            <a:picLocks noChangeAspect="1" noChangeArrowheads="1"/>
          </p:cNvPicPr>
          <p:nvPr/>
        </p:nvPicPr>
        <p:blipFill>
          <a:blip r:embed="rId2" cstate="print"/>
          <a:srcRect/>
          <a:stretch>
            <a:fillRect/>
          </a:stretch>
        </p:blipFill>
        <p:spPr bwMode="auto">
          <a:xfrm>
            <a:off x="0" y="0"/>
            <a:ext cx="9144000" cy="6340475"/>
          </a:xfrm>
          <a:prstGeom prst="rect">
            <a:avLst/>
          </a:prstGeom>
          <a:noFill/>
          <a:ln w="9525">
            <a:noFill/>
            <a:miter lim="800000"/>
            <a:headEnd/>
            <a:tailEnd/>
          </a:ln>
        </p:spPr>
      </p:pic>
      <p:sp>
        <p:nvSpPr>
          <p:cNvPr id="31749" name="Text Box 5"/>
          <p:cNvSpPr txBox="1">
            <a:spLocks noChangeArrowheads="1"/>
          </p:cNvSpPr>
          <p:nvPr/>
        </p:nvSpPr>
        <p:spPr bwMode="auto">
          <a:xfrm>
            <a:off x="3616325" y="6040438"/>
            <a:ext cx="828675" cy="523875"/>
          </a:xfrm>
          <a:prstGeom prst="rect">
            <a:avLst/>
          </a:prstGeom>
          <a:noFill/>
          <a:ln w="9525">
            <a:noFill/>
            <a:miter lim="800000"/>
            <a:headEnd/>
            <a:tailEnd/>
          </a:ln>
        </p:spPr>
        <p:txBody>
          <a:bodyPr wrap="none">
            <a:spAutoFit/>
          </a:bodyPr>
          <a:lstStyle/>
          <a:p>
            <a:r>
              <a:rPr lang="nl-NL"/>
              <a:t> </a:t>
            </a:r>
            <a:r>
              <a:rPr lang="nl-NL" sz="2800"/>
              <a:t>taal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nl-NL"/>
          </a:p>
        </p:txBody>
      </p:sp>
      <p:pic>
        <p:nvPicPr>
          <p:cNvPr id="72707" name="Picture 4" descr="omheen"/>
          <p:cNvPicPr>
            <a:picLocks noChangeAspect="1" noChangeArrowheads="1"/>
          </p:cNvPicPr>
          <p:nvPr/>
        </p:nvPicPr>
        <p:blipFill>
          <a:blip r:embed="rId2" cstate="print"/>
          <a:srcRect/>
          <a:stretch>
            <a:fillRect/>
          </a:stretch>
        </p:blipFill>
        <p:spPr bwMode="auto">
          <a:xfrm>
            <a:off x="0" y="0"/>
            <a:ext cx="4140200" cy="3105150"/>
          </a:xfrm>
          <a:prstGeom prst="rect">
            <a:avLst/>
          </a:prstGeom>
          <a:noFill/>
          <a:ln w="9525">
            <a:noFill/>
            <a:miter lim="800000"/>
            <a:headEnd/>
            <a:tailEnd/>
          </a:ln>
        </p:spPr>
      </p:pic>
      <p:pic>
        <p:nvPicPr>
          <p:cNvPr id="72708" name="Picture 9" descr="omheen berg"/>
          <p:cNvPicPr>
            <a:picLocks noGrp="1" noChangeAspect="1" noChangeArrowheads="1"/>
          </p:cNvPicPr>
          <p:nvPr>
            <p:ph type="body" idx="1"/>
          </p:nvPr>
        </p:nvPicPr>
        <p:blipFill>
          <a:blip r:embed="rId3" cstate="print"/>
          <a:srcRect/>
          <a:stretch>
            <a:fillRect/>
          </a:stretch>
        </p:blipFill>
        <p:spPr>
          <a:xfrm>
            <a:off x="4211638" y="0"/>
            <a:ext cx="4932362" cy="3700463"/>
          </a:xfrm>
          <a:noFill/>
        </p:spPr>
      </p:pic>
      <p:sp>
        <p:nvSpPr>
          <p:cNvPr id="23562" name="Text Box 10"/>
          <p:cNvSpPr txBox="1">
            <a:spLocks noChangeArrowheads="1"/>
          </p:cNvSpPr>
          <p:nvPr/>
        </p:nvSpPr>
        <p:spPr bwMode="auto">
          <a:xfrm>
            <a:off x="3616325" y="6040438"/>
            <a:ext cx="1485900" cy="523875"/>
          </a:xfrm>
          <a:prstGeom prst="rect">
            <a:avLst/>
          </a:prstGeom>
          <a:noFill/>
          <a:ln w="9525">
            <a:noFill/>
            <a:miter lim="800000"/>
            <a:headEnd/>
            <a:tailEnd/>
          </a:ln>
        </p:spPr>
        <p:txBody>
          <a:bodyPr wrap="none">
            <a:spAutoFit/>
          </a:bodyPr>
          <a:lstStyle/>
          <a:p>
            <a:r>
              <a:rPr lang="nl-NL" sz="2800"/>
              <a:t>omheen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 calcmode="lin" valueType="num">
                                      <p:cBhvr additive="base">
                                        <p:cTn id="7" dur="500" fill="hold"/>
                                        <p:tgtEl>
                                          <p:spTgt spid="23562"/>
                                        </p:tgtEl>
                                        <p:attrNameLst>
                                          <p:attrName>ppt_x</p:attrName>
                                        </p:attrNameLst>
                                      </p:cBhvr>
                                      <p:tavLst>
                                        <p:tav tm="0">
                                          <p:val>
                                            <p:strVal val="#ppt_x"/>
                                          </p:val>
                                        </p:tav>
                                        <p:tav tm="100000">
                                          <p:val>
                                            <p:strVal val="#ppt_x"/>
                                          </p:val>
                                        </p:tav>
                                      </p:tavLst>
                                    </p:anim>
                                    <p:anim calcmode="lin" valueType="num">
                                      <p:cBhvr additive="base">
                                        <p:cTn id="8"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nl-NL"/>
          </a:p>
        </p:txBody>
      </p:sp>
      <p:sp>
        <p:nvSpPr>
          <p:cNvPr id="73731" name="Rectangle 3"/>
          <p:cNvSpPr>
            <a:spLocks noGrp="1" noChangeArrowheads="1"/>
          </p:cNvSpPr>
          <p:nvPr>
            <p:ph type="body" idx="1"/>
          </p:nvPr>
        </p:nvSpPr>
        <p:spPr/>
        <p:txBody>
          <a:bodyPr/>
          <a:lstStyle/>
          <a:p>
            <a:pPr eaLnBrk="1" hangingPunct="1"/>
            <a:endParaRPr lang="nl-NL"/>
          </a:p>
        </p:txBody>
      </p:sp>
      <p:sp>
        <p:nvSpPr>
          <p:cNvPr id="62468" name="Text Box 4"/>
          <p:cNvSpPr txBox="1">
            <a:spLocks noChangeArrowheads="1"/>
          </p:cNvSpPr>
          <p:nvPr/>
        </p:nvSpPr>
        <p:spPr bwMode="auto">
          <a:xfrm>
            <a:off x="684213" y="5949950"/>
            <a:ext cx="8856662" cy="400050"/>
          </a:xfrm>
          <a:prstGeom prst="rect">
            <a:avLst/>
          </a:prstGeom>
          <a:noFill/>
          <a:ln w="9525">
            <a:noFill/>
            <a:miter lim="800000"/>
            <a:headEnd/>
            <a:tailEnd/>
          </a:ln>
        </p:spPr>
        <p:txBody>
          <a:bodyPr>
            <a:spAutoFit/>
          </a:bodyPr>
          <a:lstStyle/>
          <a:p>
            <a:r>
              <a:rPr lang="nl-NL" sz="2000"/>
              <a:t>vooraan, ervoor, achteraan, in het midden, erachter, achteraan</a:t>
            </a:r>
          </a:p>
        </p:txBody>
      </p:sp>
      <p:pic>
        <p:nvPicPr>
          <p:cNvPr id="73733" name="Picture 5" descr="in-de-rij-t15042"/>
          <p:cNvPicPr>
            <a:picLocks noChangeAspect="1" noChangeArrowheads="1"/>
          </p:cNvPicPr>
          <p:nvPr/>
        </p:nvPicPr>
        <p:blipFill>
          <a:blip r:embed="rId2" cstate="print"/>
          <a:srcRect/>
          <a:stretch>
            <a:fillRect/>
          </a:stretch>
        </p:blipFill>
        <p:spPr bwMode="auto">
          <a:xfrm>
            <a:off x="827088" y="0"/>
            <a:ext cx="7524750" cy="5227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additive="base">
                                        <p:cTn id="7" dur="500" fill="hold"/>
                                        <p:tgtEl>
                                          <p:spTgt spid="62468"/>
                                        </p:tgtEl>
                                        <p:attrNameLst>
                                          <p:attrName>ppt_x</p:attrName>
                                        </p:attrNameLst>
                                      </p:cBhvr>
                                      <p:tavLst>
                                        <p:tav tm="0">
                                          <p:val>
                                            <p:strVal val="#ppt_x"/>
                                          </p:val>
                                        </p:tav>
                                        <p:tav tm="100000">
                                          <p:val>
                                            <p:strVal val="#ppt_x"/>
                                          </p:val>
                                        </p:tav>
                                      </p:tavLst>
                                    </p:anim>
                                    <p:anim calcmode="lin" valueType="num">
                                      <p:cBhvr additive="base">
                                        <p:cTn id="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nl-NL" dirty="0"/>
              <a:t>Aanwijzingen geven</a:t>
            </a:r>
          </a:p>
        </p:txBody>
      </p:sp>
      <p:sp>
        <p:nvSpPr>
          <p:cNvPr id="74755" name="Rectangle 3"/>
          <p:cNvSpPr>
            <a:spLocks noGrp="1" noChangeArrowheads="1"/>
          </p:cNvSpPr>
          <p:nvPr>
            <p:ph type="body" idx="1"/>
          </p:nvPr>
        </p:nvSpPr>
        <p:spPr>
          <a:xfrm>
            <a:off x="611560" y="1772816"/>
            <a:ext cx="5482952" cy="2121099"/>
          </a:xfrm>
        </p:spPr>
        <p:txBody>
          <a:bodyPr/>
          <a:lstStyle/>
          <a:p>
            <a:pPr algn="ctr" eaLnBrk="1" hangingPunct="1">
              <a:buFontTx/>
              <a:buNone/>
            </a:pPr>
            <a:r>
              <a:rPr lang="nl-NL" sz="9600" dirty="0"/>
              <a:t>hierheen</a:t>
            </a:r>
          </a:p>
        </p:txBody>
      </p:sp>
      <p:sp>
        <p:nvSpPr>
          <p:cNvPr id="88068" name="Text Box 4"/>
          <p:cNvSpPr txBox="1">
            <a:spLocks noChangeArrowheads="1"/>
          </p:cNvSpPr>
          <p:nvPr/>
        </p:nvSpPr>
        <p:spPr bwMode="auto">
          <a:xfrm>
            <a:off x="3616325" y="6040438"/>
            <a:ext cx="184150" cy="366712"/>
          </a:xfrm>
          <a:prstGeom prst="rect">
            <a:avLst/>
          </a:prstGeom>
          <a:noFill/>
          <a:ln w="9525">
            <a:noFill/>
            <a:miter lim="800000"/>
            <a:headEnd/>
            <a:tailEnd/>
          </a:ln>
        </p:spPr>
        <p:txBody>
          <a:bodyPr wrap="none">
            <a:spAutoFit/>
          </a:bodyPr>
          <a:lstStyle/>
          <a:p>
            <a:endParaRPr lang="nl-NL"/>
          </a:p>
        </p:txBody>
      </p:sp>
      <p:sp>
        <p:nvSpPr>
          <p:cNvPr id="5" name="Rectangle 3"/>
          <p:cNvSpPr txBox="1">
            <a:spLocks noChangeArrowheads="1"/>
          </p:cNvSpPr>
          <p:nvPr/>
        </p:nvSpPr>
        <p:spPr bwMode="auto">
          <a:xfrm>
            <a:off x="2987824" y="3919339"/>
            <a:ext cx="5482952" cy="2121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nl-NL" sz="9600" kern="0" dirty="0"/>
              <a:t>omheen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ppt_x"/>
                                          </p:val>
                                        </p:tav>
                                        <p:tav tm="100000">
                                          <p:val>
                                            <p:strVal val="#ppt_x"/>
                                          </p:val>
                                        </p:tav>
                                      </p:tavLst>
                                    </p:anim>
                                    <p:anim calcmode="lin" valueType="num">
                                      <p:cBhvr additive="base">
                                        <p:cTn id="8" dur="500" fill="hold"/>
                                        <p:tgtEl>
                                          <p:spTgt spid="88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a:xfrm>
            <a:off x="457200" y="1600200"/>
            <a:ext cx="5194920" cy="4525963"/>
          </a:xfrm>
        </p:spPr>
        <p:txBody>
          <a:bodyPr/>
          <a:lstStyle/>
          <a:p>
            <a:r>
              <a:rPr lang="nl-NL" dirty="0" err="1"/>
              <a:t>TweetalCoach</a:t>
            </a:r>
            <a:endParaRPr lang="nl-NL" dirty="0"/>
          </a:p>
        </p:txBody>
      </p:sp>
      <p:sp>
        <p:nvSpPr>
          <p:cNvPr id="5" name="Rectangle 3"/>
          <p:cNvSpPr txBox="1">
            <a:spLocks noChangeArrowheads="1"/>
          </p:cNvSpPr>
          <p:nvPr/>
        </p:nvSpPr>
        <p:spPr bwMode="auto">
          <a:xfrm>
            <a:off x="0" y="2708275"/>
            <a:ext cx="766834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nl-NL" altLang="nl-NL" kern="0" dirty="0"/>
              <a:t>In 2/3 tal.</a:t>
            </a:r>
          </a:p>
          <a:p>
            <a:pPr marL="0" indent="0">
              <a:buNone/>
            </a:pPr>
            <a:r>
              <a:rPr lang="nl-NL" altLang="nl-NL" kern="0" dirty="0"/>
              <a:t>Pak de envelop met de opdrachten</a:t>
            </a:r>
          </a:p>
          <a:p>
            <a:pPr marL="0" indent="0">
              <a:buNone/>
            </a:pPr>
            <a:r>
              <a:rPr lang="nl-NL" altLang="nl-NL" kern="0" dirty="0"/>
              <a:t>1 kind krijgt de blinddoek</a:t>
            </a:r>
          </a:p>
          <a:p>
            <a:pPr marL="0" indent="0">
              <a:buNone/>
            </a:pPr>
            <a:r>
              <a:rPr lang="nl-NL" altLang="nl-NL" kern="0" dirty="0"/>
              <a:t>1 kind verstopt het ding onder de kast</a:t>
            </a:r>
          </a:p>
          <a:p>
            <a:pPr marL="0" indent="0">
              <a:buNone/>
            </a:pPr>
            <a:r>
              <a:rPr lang="nl-NL" altLang="nl-NL" kern="0" dirty="0"/>
              <a:t>1 kind coacht</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540656"/>
            <a:ext cx="2170584" cy="2322525"/>
          </a:xfrm>
          <a:prstGeom prst="rect">
            <a:avLst/>
          </a:prstGeom>
        </p:spPr>
      </p:pic>
    </p:spTree>
    <p:extLst>
      <p:ext uri="{BB962C8B-B14F-4D97-AF65-F5344CB8AC3E}">
        <p14:creationId xmlns:p14="http://schemas.microsoft.com/office/powerpoint/2010/main" val="27277944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pPr eaLnBrk="1" hangingPunct="1"/>
            <a:endParaRPr lang="nl-NL"/>
          </a:p>
        </p:txBody>
      </p:sp>
      <p:sp>
        <p:nvSpPr>
          <p:cNvPr id="75779" name="Tijdelijke aanduiding voor inhoud 2"/>
          <p:cNvSpPr>
            <a:spLocks noGrp="1"/>
          </p:cNvSpPr>
          <p:nvPr>
            <p:ph idx="1"/>
          </p:nvPr>
        </p:nvSpPr>
        <p:spPr/>
        <p:txBody>
          <a:bodyPr/>
          <a:lstStyle/>
          <a:p>
            <a:pPr algn="ctr" eaLnBrk="1" hangingPunct="1">
              <a:buFontTx/>
              <a:buNone/>
            </a:pPr>
            <a:endParaRPr lang="nl-NL" sz="9600"/>
          </a:p>
          <a:p>
            <a:pPr algn="ctr" eaLnBrk="1" hangingPunct="1">
              <a:buFontTx/>
              <a:buNone/>
            </a:pPr>
            <a:r>
              <a:rPr lang="nl-NL" sz="9600"/>
              <a:t>insteken</a:t>
            </a:r>
            <a:endParaRPr lang="nl-NL"/>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nl-NL"/>
              <a:t>meervoud</a:t>
            </a:r>
          </a:p>
        </p:txBody>
      </p:sp>
      <p:sp>
        <p:nvSpPr>
          <p:cNvPr id="79875" name="Tijdelijke aanduiding voor inhoud 2"/>
          <p:cNvSpPr>
            <a:spLocks noGrp="1"/>
          </p:cNvSpPr>
          <p:nvPr>
            <p:ph idx="1"/>
          </p:nvPr>
        </p:nvSpPr>
        <p:spPr/>
        <p:txBody>
          <a:bodyPr/>
          <a:lstStyle/>
          <a:p>
            <a:pPr>
              <a:buFontTx/>
              <a:buNone/>
            </a:pPr>
            <a:r>
              <a:rPr lang="nl-NL"/>
              <a:t>de regel			de regels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we geleerd?</a:t>
            </a:r>
          </a:p>
        </p:txBody>
      </p:sp>
      <p:sp>
        <p:nvSpPr>
          <p:cNvPr id="3" name="Tijdelijke aanduiding voor inhoud 2"/>
          <p:cNvSpPr>
            <a:spLocks noGrp="1"/>
          </p:cNvSpPr>
          <p:nvPr>
            <p:ph idx="1"/>
          </p:nvPr>
        </p:nvSpPr>
        <p:spPr/>
        <p:txBody>
          <a:bodyPr/>
          <a:lstStyle/>
          <a:p>
            <a:pPr marL="0" indent="0">
              <a:buNone/>
            </a:pPr>
            <a:endParaRPr lang="nl-NL" dirty="0"/>
          </a:p>
        </p:txBody>
      </p:sp>
      <p:sp>
        <p:nvSpPr>
          <p:cNvPr id="4" name="Ovale toelichting 3"/>
          <p:cNvSpPr/>
          <p:nvPr/>
        </p:nvSpPr>
        <p:spPr>
          <a:xfrm>
            <a:off x="5436096" y="2420888"/>
            <a:ext cx="2592288" cy="2232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179512" y="1575405"/>
            <a:ext cx="2592288" cy="2232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704964" y="3717032"/>
            <a:ext cx="2592288" cy="2232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98118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Grammatica</a:t>
            </a:r>
          </a:p>
        </p:txBody>
      </p:sp>
      <p:sp>
        <p:nvSpPr>
          <p:cNvPr id="3" name="Tijdelijke aanduiding voor inhoud 2"/>
          <p:cNvSpPr>
            <a:spLocks noGrp="1"/>
          </p:cNvSpPr>
          <p:nvPr>
            <p:ph idx="1"/>
          </p:nvPr>
        </p:nvSpPr>
        <p:spPr/>
        <p:txBody>
          <a:bodyPr/>
          <a:lstStyle/>
          <a:p>
            <a:r>
              <a:rPr lang="nl-NL" dirty="0"/>
              <a:t>Wat ga je leren?	Bijvoeglijk naamwoord</a:t>
            </a:r>
          </a:p>
          <a:p>
            <a:r>
              <a:rPr lang="nl-NL" dirty="0"/>
              <a:t>Wat heb je nodig?		</a:t>
            </a:r>
            <a:br>
              <a:rPr lang="nl-NL" dirty="0"/>
            </a:br>
            <a:br>
              <a:rPr lang="nl-NL" dirty="0"/>
            </a:br>
            <a:r>
              <a:rPr lang="nl-NL" dirty="0"/>
              <a:t>Trappen van vergelijking van dag 1, tegenstellingen, groen kaartje -e</a:t>
            </a:r>
          </a:p>
        </p:txBody>
      </p:sp>
    </p:spTree>
    <p:extLst>
      <p:ext uri="{BB962C8B-B14F-4D97-AF65-F5344CB8AC3E}">
        <p14:creationId xmlns:p14="http://schemas.microsoft.com/office/powerpoint/2010/main" val="26706751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4508500"/>
            <a:ext cx="8229600" cy="1617663"/>
          </a:xfrm>
        </p:spPr>
        <p:txBody>
          <a:bodyPr/>
          <a:lstStyle/>
          <a:p>
            <a:pPr algn="ctr" eaLnBrk="1" hangingPunct="1">
              <a:lnSpc>
                <a:spcPct val="90000"/>
              </a:lnSpc>
              <a:buFontTx/>
              <a:buNone/>
            </a:pPr>
            <a:r>
              <a:rPr lang="nl-NL" altLang="nl-NL" sz="2800"/>
              <a:t>De olifant is dik</a:t>
            </a:r>
          </a:p>
          <a:p>
            <a:pPr algn="ctr" eaLnBrk="1" hangingPunct="1">
              <a:lnSpc>
                <a:spcPct val="90000"/>
              </a:lnSpc>
              <a:buFontTx/>
              <a:buNone/>
            </a:pPr>
            <a:endParaRPr lang="nl-NL" altLang="nl-NL" sz="2800"/>
          </a:p>
          <a:p>
            <a:pPr algn="ctr" eaLnBrk="1" hangingPunct="1">
              <a:lnSpc>
                <a:spcPct val="90000"/>
              </a:lnSpc>
              <a:buFontTx/>
              <a:buNone/>
            </a:pPr>
            <a:r>
              <a:rPr lang="nl-NL" altLang="nl-NL" sz="2800"/>
              <a:t>De dikk</a:t>
            </a:r>
            <a:r>
              <a:rPr lang="nl-NL" altLang="nl-NL" sz="4000">
                <a:solidFill>
                  <a:srgbClr val="FF99FF"/>
                </a:solidFill>
              </a:rPr>
              <a:t>ə</a:t>
            </a:r>
            <a:r>
              <a:rPr lang="nl-NL" altLang="nl-NL" sz="2800"/>
              <a:t> olifant</a:t>
            </a:r>
          </a:p>
        </p:txBody>
      </p:sp>
      <p:pic>
        <p:nvPicPr>
          <p:cNvPr id="3075" name="Picture 4" descr="20091031102124_Afrikaanse_olifant"/>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987675" y="0"/>
            <a:ext cx="3535363" cy="4292600"/>
          </a:xfrm>
          <a:noFill/>
        </p:spPr>
      </p:pic>
      <p:sp>
        <p:nvSpPr>
          <p:cNvPr id="3076" name="Line 5"/>
          <p:cNvSpPr>
            <a:spLocks noChangeShapeType="1"/>
          </p:cNvSpPr>
          <p:nvPr/>
        </p:nvSpPr>
        <p:spPr bwMode="auto">
          <a:xfrm flipH="1">
            <a:off x="4284663" y="4941888"/>
            <a:ext cx="129540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077" name="Line 6"/>
          <p:cNvSpPr>
            <a:spLocks noChangeShapeType="1"/>
          </p:cNvSpPr>
          <p:nvPr/>
        </p:nvSpPr>
        <p:spPr bwMode="auto">
          <a:xfrm>
            <a:off x="4356100" y="5013325"/>
            <a:ext cx="115252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17489616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a:t>De jas is groen	-	de groen</a:t>
            </a:r>
            <a:r>
              <a:rPr lang="nl-NL" dirty="0">
                <a:solidFill>
                  <a:srgbClr val="FF0000"/>
                </a:solidFill>
              </a:rPr>
              <a:t>e</a:t>
            </a:r>
            <a:r>
              <a:rPr lang="nl-NL" dirty="0"/>
              <a:t> jas</a:t>
            </a:r>
          </a:p>
          <a:p>
            <a:r>
              <a:rPr lang="nl-NL" dirty="0"/>
              <a:t>De tas is klein	-	de klein</a:t>
            </a:r>
            <a:r>
              <a:rPr lang="nl-NL" dirty="0">
                <a:solidFill>
                  <a:srgbClr val="FF0000"/>
                </a:solidFill>
              </a:rPr>
              <a:t>e </a:t>
            </a:r>
            <a:r>
              <a:rPr lang="nl-NL" dirty="0"/>
              <a:t>tas</a:t>
            </a:r>
          </a:p>
          <a:p>
            <a:r>
              <a:rPr lang="nl-NL" dirty="0"/>
              <a:t>Nu jij ……..</a:t>
            </a:r>
          </a:p>
        </p:txBody>
      </p:sp>
    </p:spTree>
    <p:extLst>
      <p:ext uri="{BB962C8B-B14F-4D97-AF65-F5344CB8AC3E}">
        <p14:creationId xmlns:p14="http://schemas.microsoft.com/office/powerpoint/2010/main" val="1405277668"/>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4573</TotalTime>
  <Words>886</Words>
  <Application>Microsoft Office PowerPoint</Application>
  <PresentationFormat>Diavoorstelling (4:3)</PresentationFormat>
  <Paragraphs>336</Paragraphs>
  <Slides>130</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130</vt:i4>
      </vt:variant>
    </vt:vector>
  </HeadingPairs>
  <TitlesOfParts>
    <vt:vector size="134" baseType="lpstr">
      <vt:lpstr>Arial</vt:lpstr>
      <vt:lpstr>Calibri</vt:lpstr>
      <vt:lpstr>Wingdings</vt:lpstr>
      <vt:lpstr>Standaardontwerp</vt:lpstr>
      <vt:lpstr>Mondeling  Nederlands</vt:lpstr>
      <vt:lpstr>Wat ga je leren?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Het verhaal</vt:lpstr>
      <vt:lpstr>wat doe jij  </vt:lpstr>
      <vt:lpstr>wat doe jij  </vt:lpstr>
      <vt:lpstr>ik ga </vt:lpstr>
      <vt:lpstr>kom eens</vt:lpstr>
      <vt:lpstr>wat is </vt:lpstr>
      <vt:lpstr>PowerPoint-presentatie</vt:lpstr>
      <vt:lpstr>meervoud</vt:lpstr>
      <vt:lpstr>meervoud</vt:lpstr>
      <vt:lpstr>meervoud</vt:lpstr>
      <vt:lpstr>meervoud</vt:lpstr>
      <vt:lpstr>Aan de slag</vt:lpstr>
      <vt:lpstr>Wat hebben wij geleerd?</vt:lpstr>
      <vt:lpstr>Dag 2</vt:lpstr>
      <vt:lpstr>Wat ga je leren?</vt:lpstr>
      <vt:lpstr> weet je nog? Het verhaal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meervoud</vt:lpstr>
      <vt:lpstr>meervoud</vt:lpstr>
      <vt:lpstr>meervoud</vt:lpstr>
      <vt:lpstr>meervoud</vt:lpstr>
      <vt:lpstr>Aan de slag</vt:lpstr>
      <vt:lpstr>Grammatica</vt:lpstr>
      <vt:lpstr>Wat hebben wij geleerd?</vt:lpstr>
      <vt:lpstr>Dag 3</vt:lpstr>
      <vt:lpstr>Weet je nog?</vt:lpstr>
      <vt:lpstr>Mix&amp;Ruil</vt:lpstr>
      <vt:lpstr>Wat ga je leren?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 stellen</vt:lpstr>
      <vt:lpstr>PowerPoint-presentatie</vt:lpstr>
      <vt:lpstr>meervoud</vt:lpstr>
      <vt:lpstr>meervoud</vt:lpstr>
      <vt:lpstr>meervoud</vt:lpstr>
      <vt:lpstr>meervoud</vt:lpstr>
      <vt:lpstr> Het verhaal</vt:lpstr>
      <vt:lpstr>Ja / nee</vt:lpstr>
      <vt:lpstr>Grammatica</vt:lpstr>
      <vt:lpstr>Wat hebben wij geleerd?</vt:lpstr>
      <vt:lpstr>Dag 4</vt:lpstr>
      <vt:lpstr>Weet je nog?</vt:lpstr>
      <vt:lpstr>Wat ga je leren?</vt:lpstr>
      <vt:lpstr>PowerPoint-presentatie</vt:lpstr>
      <vt:lpstr>TweePraat</vt:lpstr>
      <vt:lpstr>Taalfuncties (hulp vragen)</vt:lpstr>
      <vt:lpstr>PowerPoint-presentatie</vt:lpstr>
      <vt:lpstr>PowerPoint-presentatie</vt:lpstr>
      <vt:lpstr>PowerPoint-presentatie</vt:lpstr>
      <vt:lpstr>PowerPoint-presentatie</vt:lpstr>
      <vt:lpstr>Aanwijzingen geven</vt:lpstr>
      <vt:lpstr>Aan de slag!</vt:lpstr>
      <vt:lpstr>PowerPoint-presentatie</vt:lpstr>
      <vt:lpstr>meervoud</vt:lpstr>
      <vt:lpstr>Wat hebben we geleerd?</vt:lpstr>
      <vt:lpstr>Grammatica</vt:lpstr>
      <vt:lpstr>PowerPoint-presentatie</vt:lpstr>
      <vt:lpstr>PowerPoint-presentatie</vt:lpstr>
      <vt:lpstr>Wat heb je geleerd?</vt:lpstr>
      <vt:lpstr>Dag 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taalfuncties</vt:lpstr>
      <vt:lpstr>taalfuncties</vt:lpstr>
      <vt:lpstr>meervoud</vt:lpstr>
      <vt:lpstr>meervoud</vt:lpstr>
      <vt:lpstr>meervoud</vt:lpstr>
      <vt:lpstr>meervoud</vt:lpstr>
      <vt:lpstr>Verdelen en shoppen</vt:lpstr>
      <vt:lpstr>(grammatica) Samenstellingen</vt:lpstr>
      <vt:lpstr>Wat hebben wij geleerd?</vt:lpstr>
    </vt:vector>
  </TitlesOfParts>
  <Company>Van Egten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doe jij </dc:title>
  <dc:creator>Peggy</dc:creator>
  <cp:lastModifiedBy>aurora smit</cp:lastModifiedBy>
  <cp:revision>75</cp:revision>
  <dcterms:created xsi:type="dcterms:W3CDTF">2010-01-23T13:03:32Z</dcterms:created>
  <dcterms:modified xsi:type="dcterms:W3CDTF">2016-06-26T21:43:05Z</dcterms:modified>
</cp:coreProperties>
</file>